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63" r:id="rId4"/>
    <p:sldId id="262" r:id="rId5"/>
    <p:sldId id="261" r:id="rId6"/>
    <p:sldId id="259" r:id="rId7"/>
    <p:sldId id="258" r:id="rId8"/>
    <p:sldId id="260" r:id="rId9"/>
    <p:sldId id="264" r:id="rId10"/>
    <p:sldId id="269" r:id="rId11"/>
    <p:sldId id="266" r:id="rId12"/>
    <p:sldId id="273" r:id="rId13"/>
    <p:sldId id="257" r:id="rId14"/>
    <p:sldId id="270" r:id="rId15"/>
    <p:sldId id="265" r:id="rId16"/>
    <p:sldId id="271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D67B4-4F93-435B-B4BE-C0C6104E4627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953917-61CC-471F-8B45-5259C931B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74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AEEF-7159-4D06-B955-44FA7C2827F0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6C06-EF82-472C-B5C5-A9239E5A9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24FB-B6D1-43BF-A0CA-AE4597877958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A410-69D1-40D9-A327-2C1DCA62C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0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306C-030E-4D70-A5BB-587C48DE5308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6A12-1221-4062-8DB9-A8833940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0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BF54-23F5-406D-B514-4AFD94955FCB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C357-9BC9-450B-BC7D-1A604F3A9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7970-2AC8-4164-9845-BF25B7FB7BE9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D7FE-A738-4709-A925-F29AF1005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8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71E1-283B-48EF-A1AA-A09420ED9DD6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4D278-9472-477F-850D-BDB9B1C24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0A48-0204-4D02-B5C5-8486BBDC4094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BF21-08CC-4317-850E-5CB47A85C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85F2-7AEB-448C-901E-033E7B1A3E5E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5108-4C09-43A1-A5DE-0FED2666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9049-C47D-4E75-9519-E109F7F804AB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7CE0-85D2-48B2-86CC-E6E3E2279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2DE4-1B9D-4ACE-9AEE-EFC91E6F5F24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D2A8-A35F-4E0F-8336-7DE7D059E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0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9FDB-820A-445C-9D57-8319CDF2FD0A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2496-64BC-4FD7-8FF6-EF3B22BE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8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B7F965-AC4F-46F2-9ACE-61E4C9DBB502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E1536F-5372-4F5F-9F21-C13EA6B8E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03"/>
            <a:ext cx="9143999" cy="69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1412776"/>
            <a:ext cx="8175490" cy="1512169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«Новогоднее преображение»</a:t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(социально-значимый проект)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7488832" cy="223224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Выполнили: учащиеся 5б класса, их родители, 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Андреева О.М.(классный руководитель)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СОШ № 2 п. Жигалово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участка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помощь родителей)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" name="Picture 2" descr="C:\Users\Администратор\Desktop\Классное руководство 2021-2022-1\5 КЛасс\ФОТО\оформление школы к новому году\759cf9cb-ea0a-4fdc-8ec8-fcb7fc280a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8" r="6149"/>
          <a:stretch/>
        </p:blipFill>
        <p:spPr bwMode="auto">
          <a:xfrm>
            <a:off x="24733" y="1628800"/>
            <a:ext cx="5663527" cy="33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Администратор\Desktop\Классное руководство 2021-2022-1\5 КЛасс\ФОТО\оформление школы к новому году\20211219_151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Администратор\Desktop\Классное руководство 2021-2022-1\5 КЛасс\ФОТО\оформление школы к новому году\20211219_1514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27"/>
          <a:stretch/>
        </p:blipFill>
        <p:spPr bwMode="auto">
          <a:xfrm>
            <a:off x="1705891" y="3327209"/>
            <a:ext cx="3723878" cy="33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4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участка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помощь родителей)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Picture 3" descr="C:\Users\Администратор\Desktop\Классное руководство 2021-2022-1\5 КЛасс\ФОТО\оформление школы к новому году\20211219_1431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5"/>
          <a:stretch/>
        </p:blipFill>
        <p:spPr bwMode="auto">
          <a:xfrm>
            <a:off x="3471894" y="1484784"/>
            <a:ext cx="5672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Администратор\Desktop\Классное руководство 2021-2022-1\5 КЛасс\ФОТО\оформление школы к новому году\20211219_143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2" r="32450" b="27299"/>
          <a:stretch/>
        </p:blipFill>
        <p:spPr bwMode="auto">
          <a:xfrm>
            <a:off x="280833" y="1484784"/>
            <a:ext cx="30659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4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5362" name="Picture 2" descr="C:\Users\Администратор\Desktop\Классное руководство 2021-2022-1\5 КЛасс\ФОТО\оформление школы к новому году\20211219_164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63838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Классное руководство 2021-2022-1\5 КЛасс\ФОТО\оформление школы к новому году\20211219_1648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34997"/>
          <a:stretch/>
        </p:blipFill>
        <p:spPr bwMode="auto">
          <a:xfrm>
            <a:off x="2771800" y="1824600"/>
            <a:ext cx="5957661" cy="40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7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8A1C4-7404-42CE-B8C4-B76E7164708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3078" name="Picture 6" descr="C:\Users\Администратор\Desktop\Классное руководство 2021-2022-1\5 КЛасс\ФОТО\оформление школы к новому году\ef064259-5929-4dc3-892e-4653bb0c9bf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11862" b="8453"/>
          <a:stretch/>
        </p:blipFill>
        <p:spPr bwMode="auto">
          <a:xfrm>
            <a:off x="539552" y="1454726"/>
            <a:ext cx="8208911" cy="51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8" name="Picture 7" descr="C:\Users\Администратор\Desktop\Классное руководство 2021-2022-1\5 КЛасс\ФОТО\оформление школы к новому году\20211219_1648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 r="8904" b="28217"/>
          <a:stretch/>
        </p:blipFill>
        <p:spPr bwMode="auto">
          <a:xfrm>
            <a:off x="-24370" y="1484784"/>
            <a:ext cx="92009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71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196" name="Picture 4" descr="C:\Users\Администратор\Desktop\Классное руководство 2021-2022-1\5 КЛасс\ФОТО\оформление школы к новому году\d6b70781-0859-4bd1-8012-2dddb5add9f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989" r="7756" b="4340"/>
          <a:stretch/>
        </p:blipFill>
        <p:spPr bwMode="auto">
          <a:xfrm>
            <a:off x="1835696" y="1412776"/>
            <a:ext cx="5945979" cy="4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3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7" descr="C:\Users\Администратор\Desktop\Классное руководство 2021-2022-1\5 КЛасс\ФОТО\оформление школы к новому году\7cf2f788-67b8-44e5-84a0-e25f1a5230d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4132"/>
          <a:stretch/>
        </p:blipFill>
        <p:spPr bwMode="auto">
          <a:xfrm>
            <a:off x="827584" y="1196752"/>
            <a:ext cx="7416823" cy="544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2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с огромной радостью и восторгом занимались оформлением своего участка в школе. И были удовлетворены проделанной работой и результатом.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91450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Ц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ель: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Оформить выбранный участок школы для создания праздничной обстановки</a:t>
            </a:r>
            <a:r>
              <a:rPr lang="ru-RU" sz="3200" dirty="0" smtClean="0">
                <a:solidFill>
                  <a:srgbClr val="002060"/>
                </a:solidFill>
              </a:rPr>
              <a:t>.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820473" cy="3733875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Разработать эскиз будущего оформления;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Подобрать и приготовить материалы, инструменты и приспособления для работы;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Привлечь родителей, как активных участников в жизни класса для достижения цели;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Изготовить атрибуты для оформления зоны;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Оформить зону к Новому году.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эскиза.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ёлочек.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146" name="Picture 2" descr="C:\Users\Администратор\Desktop\Классное руководство 2021-2022-1\5 КЛасс\ФОТО\оформление школы к новому году\20211214_12164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r="19465" b="27550"/>
          <a:stretch/>
        </p:blipFill>
        <p:spPr bwMode="auto">
          <a:xfrm>
            <a:off x="3037715" y="4068203"/>
            <a:ext cx="2733747" cy="27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Классное руководство 2021-2022-1\5 КЛасс\ФОТО\оформление школы к новому году\20211214_125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2362" b="6677"/>
          <a:stretch/>
        </p:blipFill>
        <p:spPr bwMode="auto">
          <a:xfrm>
            <a:off x="3275856" y="1545687"/>
            <a:ext cx="1872208" cy="25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\Desktop\Классное руководство 2021-2022-1\5 КЛасс\ФОТО\оформление школы к новому году\20211214_122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6860" b="37283"/>
          <a:stretch/>
        </p:blipFill>
        <p:spPr bwMode="auto">
          <a:xfrm>
            <a:off x="36209" y="3977753"/>
            <a:ext cx="2750212" cy="26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Классное руководство 2021-2022-1\5 КЛасс\ФОТО\оформление школы к новому году\20211214_1253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b="9114"/>
          <a:stretch/>
        </p:blipFill>
        <p:spPr bwMode="auto">
          <a:xfrm>
            <a:off x="5988648" y="1545687"/>
            <a:ext cx="2947908" cy="32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дминистратор\Desktop\Классное руководство 2021-2022-1\5 КЛасс\ФОТО\оформление школы к новому году\20211214_121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20969" r="9185" b="16585"/>
          <a:stretch/>
        </p:blipFill>
        <p:spPr bwMode="auto">
          <a:xfrm>
            <a:off x="169431" y="1492641"/>
            <a:ext cx="2483768" cy="24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Администратор\Desktop\Классное руководство 2021-2022-1\5 КЛасс\ФОТО\оформление школы к новому году\20211214_1301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9"/>
          <a:stretch/>
        </p:blipFill>
        <p:spPr bwMode="auto">
          <a:xfrm>
            <a:off x="6619978" y="4829965"/>
            <a:ext cx="1501316" cy="18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3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снежинок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бумаги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2" name="Picture 2" descr="C:\Users\Администратор\Desktop\Классное руководство 2021-2022-1\5 КЛасс\ФОТО\оформление школы к новому году\20211214_135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31988" r="10742" b="15973"/>
          <a:stretch/>
        </p:blipFill>
        <p:spPr bwMode="auto">
          <a:xfrm>
            <a:off x="467544" y="1556792"/>
            <a:ext cx="6629830" cy="30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Классное руководство 2021-2022-1\5 КЛасс\ФОТО\оформление школы к новому году\20211214_134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23111" r="3880" b="22094"/>
          <a:stretch/>
        </p:blipFill>
        <p:spPr bwMode="auto">
          <a:xfrm>
            <a:off x="6300192" y="3789040"/>
            <a:ext cx="2604656" cy="247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Администратор\Desktop\Классное руководство 2021-2022-1\5 КЛасс\ФОТО\оформление школы к новому году\20211214_1349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7194" r="5691"/>
          <a:stretch/>
        </p:blipFill>
        <p:spPr bwMode="auto">
          <a:xfrm>
            <a:off x="6660233" y="1436118"/>
            <a:ext cx="2244616" cy="205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Администратор\Desktop\Классное руководство 2021-2022-1\5 КЛасс\ФОТО\оформление школы к новому году\20211214_1226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1634" r="20806"/>
          <a:stretch/>
        </p:blipFill>
        <p:spPr bwMode="auto">
          <a:xfrm rot="5400000">
            <a:off x="770991" y="3341575"/>
            <a:ext cx="2684617" cy="357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Классное руководство 2021-2022-1\5 КЛасс\ФОТО\оформление школы к новому году\IMG-20211219-WA00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685" r="2246" b="29746"/>
          <a:stretch/>
        </p:blipFill>
        <p:spPr bwMode="auto">
          <a:xfrm>
            <a:off x="3955240" y="4251139"/>
            <a:ext cx="2125038" cy="22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8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оздравительной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3-Д открытки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098" name="Picture 2" descr="C:\Users\Администратор\Desktop\Классное руководство 2021-2022-1\5 КЛасс\ФОТО\оформление школы к новому году\20211214_12200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Классное руководство 2021-2022-1\5 КЛасс\ФОТО\оформление школы к новому году\c20d6fc8-d228-45d4-b369-4147fdae0e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b="9234"/>
          <a:stretch/>
        </p:blipFill>
        <p:spPr bwMode="auto">
          <a:xfrm>
            <a:off x="4193188" y="1556792"/>
            <a:ext cx="443853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4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родных 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близких в оформлении школы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F3EDD-D062-4162-8FA2-40BF0A9E86C5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C:\Users\Администратор\Desktop\Классное руководство 2021-2022-1\5 КЛасс\ФОТО\оформление школы к новому году\b31b38e7-a4a4-4943-af4d-b16e8c92e7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r="27331"/>
          <a:stretch/>
        </p:blipFill>
        <p:spPr bwMode="auto">
          <a:xfrm>
            <a:off x="539552" y="1870348"/>
            <a:ext cx="2736303" cy="49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Классное руководство 2021-2022-1\5 КЛасс\ФОТО\оформление школы к новому году\04977bca-2534-4bfc-a17e-28d8d08c38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70051" cy="34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Классное руководство 2021-2022-1\5 КЛасс\ФОТО\оформление школы к новому году\34c02771-389e-4a3d-bc3e-a59afefbe65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22608" b="7667"/>
          <a:stretch/>
        </p:blipFill>
        <p:spPr bwMode="auto">
          <a:xfrm>
            <a:off x="3393557" y="1936328"/>
            <a:ext cx="3164307" cy="24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родных и близких в оформлении школы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F3EDD-D062-4162-8FA2-40BF0A9E86C5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C:\Users\Администратор\Desktop\Классное руководство 2021-2022-1\5 КЛасс\ФОТО\оформление школы к новому году\ca4b5a7d-2d7e-4108-a82d-cba94416d8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Классное руководство 2021-2022-1\5 КЛасс\ФОТО\оформление школы к новому году\cd41cbcb-653f-43ac-8232-9b07d13d1db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512" r="20607" b="8351"/>
          <a:stretch/>
        </p:blipFill>
        <p:spPr bwMode="auto">
          <a:xfrm>
            <a:off x="251520" y="1700808"/>
            <a:ext cx="2840538" cy="50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родных и близких в оформлении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Вырезание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снежинок и символа года из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пенопласта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 descr="C:\Users\Администратор\Desktop\Классное руководство 2021-2022-1\5 КЛасс\ФОТО\оформление школы к новому году\04738fcd-ffce-4b2a-b0c0-a600aae599e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t="18562" r="19249" b="27563"/>
          <a:stretch/>
        </p:blipFill>
        <p:spPr bwMode="auto">
          <a:xfrm>
            <a:off x="251520" y="2181716"/>
            <a:ext cx="4968552" cy="46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истратор\Desktop\Классное руководство 2021-2022-1\5 КЛасс\ФОТО\оформление школы к новому году\ef064259-5929-4dc3-892e-4653bb0c9bf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51704" r="67878" b="34024"/>
          <a:stretch/>
        </p:blipFill>
        <p:spPr bwMode="auto">
          <a:xfrm>
            <a:off x="5718822" y="1916832"/>
            <a:ext cx="2861584" cy="333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Администратор\Desktop\Классное руководство 2021-2022-1\5 КЛасс\ФОТО\оформление школы к новому году\d6b70781-0859-4bd1-8012-2dddb5add9f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14825" r="58047" b="51924"/>
          <a:stretch/>
        </p:blipFill>
        <p:spPr bwMode="auto">
          <a:xfrm rot="16200000">
            <a:off x="6086251" y="3907665"/>
            <a:ext cx="2126726" cy="34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9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участка детьми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BF54-23F5-406D-B514-4AFD94955FCB}" type="datetime1">
              <a:rPr lang="ru-RU" smtClean="0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C357-9BC9-450B-BC7D-1A604F3A98C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7" name="Picture 9" descr="C:\Users\Администратор\Desktop\Классное руководство 2021-2022-1\5 КЛасс\ФОТО\оформление школы к новому году\IMG-20211219-WA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8" y="1556792"/>
            <a:ext cx="3382198" cy="45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Администратор\Desktop\Классное руководство 2021-2022-1\5 КЛасс\ФОТО\оформление школы к новому году\IMG-20211219-WA00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20050" r="31863" b="13829"/>
          <a:stretch/>
        </p:blipFill>
        <p:spPr bwMode="auto">
          <a:xfrm>
            <a:off x="3779912" y="1628798"/>
            <a:ext cx="4818677" cy="43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78977"/>
      </p:ext>
    </p:extLst>
  </p:cSld>
  <p:clrMapOvr>
    <a:masterClrMapping/>
  </p:clrMapOvr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232</TotalTime>
  <Words>193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Снежинки 1</vt:lpstr>
      <vt:lpstr>«Новогоднее преображение»  (социально-значимый проект)</vt:lpstr>
      <vt:lpstr>  Цель: Оформить выбранный участок школы для создания праздничной обстановки.  </vt:lpstr>
      <vt:lpstr>Разработка эскиза.  Изготовление ёлочек.</vt:lpstr>
      <vt:lpstr>Изготовление снежинок из бумаги</vt:lpstr>
      <vt:lpstr>Изготовление поздравительной  3-Д открытки</vt:lpstr>
      <vt:lpstr>Помощь родных и близких в оформлении школы</vt:lpstr>
      <vt:lpstr>Помощь родных и близких в оформлении школы</vt:lpstr>
      <vt:lpstr>Помощь родных и близких в оформлении школы  (Вырезание снежинок и символа года из пенопласта)</vt:lpstr>
      <vt:lpstr>Оформление участка детьми</vt:lpstr>
      <vt:lpstr>Оформление участка ( помощь родителей)</vt:lpstr>
      <vt:lpstr>Оформление участка ( помощь родителей)</vt:lpstr>
      <vt:lpstr>Итог работы</vt:lpstr>
      <vt:lpstr>Итог работы</vt:lpstr>
      <vt:lpstr>Итог работы</vt:lpstr>
      <vt:lpstr>Итог работы</vt:lpstr>
      <vt:lpstr>Итог работы</vt:lpstr>
      <vt:lpstr>Рефлексия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dc:description>http://aida.ucoz.ru</dc:description>
  <cp:lastModifiedBy>Admin</cp:lastModifiedBy>
  <cp:revision>19</cp:revision>
  <dcterms:created xsi:type="dcterms:W3CDTF">2021-12-21T04:22:32Z</dcterms:created>
  <dcterms:modified xsi:type="dcterms:W3CDTF">2021-12-23T08:16:20Z</dcterms:modified>
  <cp:category>шаблоны к Powerpoint</cp:category>
</cp:coreProperties>
</file>