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311214\Desktop\заюшкина избушка\20211130_1442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8001056" cy="60722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311214</dc:creator>
  <cp:lastModifiedBy>311214</cp:lastModifiedBy>
  <cp:revision>1</cp:revision>
  <dcterms:created xsi:type="dcterms:W3CDTF">2022-01-06T07:15:38Z</dcterms:created>
  <dcterms:modified xsi:type="dcterms:W3CDTF">2022-01-06T07:21:54Z</dcterms:modified>
</cp:coreProperties>
</file>