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4A38-F63C-4B6D-A2BF-D7225895DE5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1315A-A73B-439E-BCA1-DDD905773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91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4A38-F63C-4B6D-A2BF-D7225895DE5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1315A-A73B-439E-BCA1-DDD905773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365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4A38-F63C-4B6D-A2BF-D7225895DE5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1315A-A73B-439E-BCA1-DDD905773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291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4A38-F63C-4B6D-A2BF-D7225895DE5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1315A-A73B-439E-BCA1-DDD905773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969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4A38-F63C-4B6D-A2BF-D7225895DE5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1315A-A73B-439E-BCA1-DDD905773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08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4A38-F63C-4B6D-A2BF-D7225895DE5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1315A-A73B-439E-BCA1-DDD905773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959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4A38-F63C-4B6D-A2BF-D7225895DE5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1315A-A73B-439E-BCA1-DDD905773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17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4A38-F63C-4B6D-A2BF-D7225895DE5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1315A-A73B-439E-BCA1-DDD905773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44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4A38-F63C-4B6D-A2BF-D7225895DE5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1315A-A73B-439E-BCA1-DDD905773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05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4A38-F63C-4B6D-A2BF-D7225895DE5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1315A-A73B-439E-BCA1-DDD905773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388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4A38-F63C-4B6D-A2BF-D7225895DE5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1315A-A73B-439E-BCA1-DDD905773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8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D4A38-F63C-4B6D-A2BF-D7225895DE5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1315A-A73B-439E-BCA1-DDD905773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92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80C2A-2F2B-46B1-80A7-2EB8E68F9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09" y="1126435"/>
            <a:ext cx="7795591" cy="2383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063E9-607D-478B-9A77-FC091954D2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E1A913-E250-49BD-83A2-BFF9B91C5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842" y="-61276"/>
            <a:ext cx="9316491" cy="6980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A94E24-1FCC-42C6-B449-D730AA60F43C}"/>
              </a:ext>
            </a:extLst>
          </p:cNvPr>
          <p:cNvSpPr txBox="1"/>
          <p:nvPr/>
        </p:nvSpPr>
        <p:spPr>
          <a:xfrm>
            <a:off x="1298713" y="1351722"/>
            <a:ext cx="6858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Проект по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художественно-эстетическому развитию </a:t>
            </a:r>
          </a:p>
          <a:p>
            <a:pPr algn="ctr"/>
            <a:r>
              <a:rPr lang="ru-RU" sz="3600" b="1" dirty="0">
                <a:solidFill>
                  <a:srgbClr val="F18949"/>
                </a:solidFill>
                <a:effectLst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«Пластилиновое чудо»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группе среднего дошкольного возраста с 4 до 5 лет</a:t>
            </a:r>
          </a:p>
        </p:txBody>
      </p:sp>
    </p:spTree>
    <p:extLst>
      <p:ext uri="{BB962C8B-B14F-4D97-AF65-F5344CB8AC3E}">
        <p14:creationId xmlns:p14="http://schemas.microsoft.com/office/powerpoint/2010/main" val="1593936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E4CC1-8EF2-4062-AC7B-AEA96016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2FBBD4-3F54-432D-8220-252B9A167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4945F0-9DEE-427E-8ED5-083D8E7A9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2E422A-CA7C-4BE3-AE9B-76503F5AAC00}"/>
              </a:ext>
            </a:extLst>
          </p:cNvPr>
          <p:cNvSpPr txBox="1"/>
          <p:nvPr/>
        </p:nvSpPr>
        <p:spPr>
          <a:xfrm>
            <a:off x="1205948" y="1166842"/>
            <a:ext cx="7156173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Февраль</a:t>
            </a:r>
          </a:p>
          <a:p>
            <a:endParaRPr lang="ru-RU" dirty="0"/>
          </a:p>
          <a:p>
            <a:r>
              <a:rPr lang="ru-RU" dirty="0"/>
              <a:t>1.«Дорожные знаки» из пластилина</a:t>
            </a:r>
          </a:p>
          <a:p>
            <a:endParaRPr lang="ru-RU" dirty="0"/>
          </a:p>
          <a:p>
            <a:r>
              <a:rPr lang="ru-RU" dirty="0"/>
              <a:t>Цель: знакомство дошкольников с дорожными знаками через </a:t>
            </a:r>
            <a:r>
              <a:rPr lang="ru-RU" dirty="0" err="1"/>
              <a:t>пластилинографию</a:t>
            </a:r>
            <a:r>
              <a:rPr lang="ru-RU" dirty="0"/>
              <a:t>.</a:t>
            </a:r>
          </a:p>
          <a:p>
            <a:r>
              <a:rPr lang="ru-RU" dirty="0"/>
              <a:t>Задачи:</a:t>
            </a:r>
          </a:p>
          <a:p>
            <a:r>
              <a:rPr lang="ru-RU" dirty="0"/>
              <a:t>- развить внимание, воспитать интерес к творчеству;</a:t>
            </a:r>
          </a:p>
          <a:p>
            <a:r>
              <a:rPr lang="ru-RU" dirty="0"/>
              <a:t>- формировать умение использовать различные материалы; </a:t>
            </a:r>
          </a:p>
          <a:p>
            <a:r>
              <a:rPr lang="ru-RU" dirty="0"/>
              <a:t>- развивать внимание к дорожной азбуке через создание оригинальной поделки; </a:t>
            </a:r>
          </a:p>
          <a:p>
            <a:r>
              <a:rPr lang="ru-RU" dirty="0"/>
              <a:t>- воспитать трудолюбие и аккуратность.</a:t>
            </a:r>
          </a:p>
          <a:p>
            <a:r>
              <a:rPr lang="ru-RU" dirty="0"/>
              <a:t>2. Выставка работ для родителей «Пластилиновые фантазии»</a:t>
            </a:r>
          </a:p>
          <a:p>
            <a:r>
              <a:rPr lang="ru-RU" dirty="0"/>
              <a:t>3. Беседа «О чем говорят дорожные знаки?» </a:t>
            </a:r>
          </a:p>
        </p:txBody>
      </p:sp>
    </p:spTree>
    <p:extLst>
      <p:ext uri="{BB962C8B-B14F-4D97-AF65-F5344CB8AC3E}">
        <p14:creationId xmlns:p14="http://schemas.microsoft.com/office/powerpoint/2010/main" val="531190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8854E-AAEB-42B0-B302-F61E3F129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0430F-5CA2-439D-8B61-47A9D4812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C0DD51-1492-4908-9655-A643942C1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6C218C-644C-4F36-856D-534FEF2BACCA}"/>
              </a:ext>
            </a:extLst>
          </p:cNvPr>
          <p:cNvSpPr txBox="1"/>
          <p:nvPr/>
        </p:nvSpPr>
        <p:spPr>
          <a:xfrm>
            <a:off x="1186896" y="1690689"/>
            <a:ext cx="705015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Март</a:t>
            </a:r>
          </a:p>
          <a:p>
            <a:endParaRPr lang="ru-RU" dirty="0"/>
          </a:p>
          <a:p>
            <a:r>
              <a:rPr lang="ru-RU" dirty="0"/>
              <a:t>1. Лепка из пластилина на диске «Корзина цветов на 8 марта» </a:t>
            </a:r>
          </a:p>
          <a:p>
            <a:r>
              <a:rPr lang="ru-RU" dirty="0"/>
              <a:t>2. Изготовление пластилина своими руками</a:t>
            </a:r>
          </a:p>
          <a:p>
            <a:r>
              <a:rPr lang="ru-RU" dirty="0"/>
              <a:t>Цели и задачи: познакомиться с историей создания пластилина и попытаться изготовить пластилин в домашних условиях, изучить историю создания пластилина; систематизировать виды современного пластилина; провести эксперимент по изготовлению пластилина; проанализировать процесс изготовления пластилина и сделать выводы. </a:t>
            </a:r>
          </a:p>
        </p:txBody>
      </p:sp>
    </p:spTree>
    <p:extLst>
      <p:ext uri="{BB962C8B-B14F-4D97-AF65-F5344CB8AC3E}">
        <p14:creationId xmlns:p14="http://schemas.microsoft.com/office/powerpoint/2010/main" val="709427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31A02-DC59-422A-BACA-34DE5065C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269E73-26CF-438C-84AF-E48E7CD06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05AD18-2573-42A4-91D9-50C14F060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A84C4F-6CEC-4D21-AAEE-51E980EC6398}"/>
              </a:ext>
            </a:extLst>
          </p:cNvPr>
          <p:cNvSpPr txBox="1"/>
          <p:nvPr/>
        </p:nvSpPr>
        <p:spPr>
          <a:xfrm>
            <a:off x="1325217" y="1025095"/>
            <a:ext cx="659958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Апрель</a:t>
            </a:r>
          </a:p>
          <a:p>
            <a:endParaRPr lang="ru-RU" dirty="0"/>
          </a:p>
          <a:p>
            <a:r>
              <a:rPr lang="ru-RU" dirty="0"/>
              <a:t>1. Украшение на пластилиновой основе «Пасхальное яйцо»</a:t>
            </a:r>
          </a:p>
          <a:p>
            <a:r>
              <a:rPr lang="ru-RU" dirty="0"/>
              <a:t>Цель: украшение пасхального яйца своими руками.</a:t>
            </a:r>
          </a:p>
          <a:p>
            <a:r>
              <a:rPr lang="ru-RU" dirty="0"/>
              <a:t>Задачи:</a:t>
            </a:r>
          </a:p>
          <a:p>
            <a:r>
              <a:rPr lang="ru-RU" dirty="0"/>
              <a:t>Продолжать осваивать технику </a:t>
            </a:r>
            <a:r>
              <a:rPr lang="ru-RU" dirty="0" err="1"/>
              <a:t>пластилинографии</a:t>
            </a:r>
            <a:r>
              <a:rPr lang="ru-RU" dirty="0"/>
              <a:t>;</a:t>
            </a:r>
          </a:p>
          <a:p>
            <a:r>
              <a:rPr lang="ru-RU" dirty="0"/>
              <a:t>Развивать мелкую моторику рук, фантазию, индивидуальные творческие способности, художественный вкус;</a:t>
            </a:r>
          </a:p>
          <a:p>
            <a:r>
              <a:rPr lang="ru-RU" dirty="0"/>
              <a:t>Воспитывать любовь к художественно-творческой деятельности, аккуратность, трудолюбие, желание доставить радость от созидания себе и близким.</a:t>
            </a:r>
          </a:p>
          <a:p>
            <a:r>
              <a:rPr lang="ru-RU" dirty="0"/>
              <a:t>2. Консультация для родителей «Значение лепки для развития моторики рук ребенка»</a:t>
            </a:r>
          </a:p>
          <a:p>
            <a:r>
              <a:rPr lang="ru-RU" dirty="0"/>
              <a:t>3. Беседы на тему «Что такое пасха?»,  «Почему мы красим яйца?»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5690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381CA-FB73-4C4B-BD2E-440108B5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C51C0C-6532-4836-A9D4-8E1395E14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C28908-3863-462B-9974-BD620B827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FE4894-B26B-4F77-8D5A-FD8585A435B0}"/>
              </a:ext>
            </a:extLst>
          </p:cNvPr>
          <p:cNvSpPr txBox="1"/>
          <p:nvPr/>
        </p:nvSpPr>
        <p:spPr>
          <a:xfrm>
            <a:off x="831160" y="1027907"/>
            <a:ext cx="748167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Май</a:t>
            </a:r>
          </a:p>
          <a:p>
            <a:r>
              <a:rPr lang="ru-RU" dirty="0"/>
              <a:t>1. «Заколдованные бабочки».</a:t>
            </a:r>
          </a:p>
          <a:p>
            <a:r>
              <a:rPr lang="ru-RU" dirty="0"/>
              <a:t>Цель: Пополнять знания о бабочках, научить видеть красоту в природе. Воспитывать бережное отношение к природе.</a:t>
            </a:r>
          </a:p>
          <a:p>
            <a:r>
              <a:rPr lang="ru-RU" dirty="0"/>
              <a:t>Совершенствовать умение украшать элементами из пластилина контурные формы(форма бабочки).Закрепить приёмы </a:t>
            </a:r>
            <a:r>
              <a:rPr lang="ru-RU" dirty="0" err="1"/>
              <a:t>отщипывания</a:t>
            </a:r>
            <a:r>
              <a:rPr lang="ru-RU" dirty="0"/>
              <a:t>, раскатывания, сплющивания. Познакомить с законом симметрии, украшая крылья бабочки.</a:t>
            </a:r>
          </a:p>
          <a:p>
            <a:r>
              <a:rPr lang="ru-RU" dirty="0"/>
              <a:t>2.Работа на прозрачной плотной плёнке (обложки для тетрадей, пластиковой основе) «Я рисую что хочу»</a:t>
            </a:r>
          </a:p>
          <a:p>
            <a:r>
              <a:rPr lang="ru-RU" dirty="0"/>
              <a:t>Цели и задачи: Развивать мелкую моторику рук.</a:t>
            </a:r>
          </a:p>
          <a:p>
            <a:r>
              <a:rPr lang="ru-RU" dirty="0"/>
              <a:t>Способствовать развитию эстетического восприятия окружающего мира.</a:t>
            </a:r>
          </a:p>
          <a:p>
            <a:r>
              <a:rPr lang="ru-RU" dirty="0"/>
              <a:t>Воспитывать усидчивость, желание доводить начатое дело до конца.</a:t>
            </a:r>
          </a:p>
          <a:p>
            <a:r>
              <a:rPr lang="ru-RU" dirty="0"/>
              <a:t>Презентация для родителей «Маленькие художники»</a:t>
            </a:r>
          </a:p>
          <a:p>
            <a:r>
              <a:rPr lang="ru-RU" dirty="0"/>
              <a:t>3. Выставка детских работ</a:t>
            </a:r>
          </a:p>
          <a:p>
            <a:r>
              <a:rPr lang="ru-RU" dirty="0"/>
              <a:t>4.Круглый стол. Обсуждение результатов проекта «Пластилиновые фантазии» (на итоговом собрании)</a:t>
            </a:r>
          </a:p>
        </p:txBody>
      </p:sp>
    </p:spTree>
    <p:extLst>
      <p:ext uri="{BB962C8B-B14F-4D97-AF65-F5344CB8AC3E}">
        <p14:creationId xmlns:p14="http://schemas.microsoft.com/office/powerpoint/2010/main" val="78615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A0BB3-FFB0-4BA6-BF05-0A29B855F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704265-1632-4640-8410-CC3C51FEC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F46AF9-028C-4F88-BE84-13EC21362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2"/>
            <a:ext cx="9144000" cy="6852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ECBECF-93E8-4C7A-8508-8608CF1A1399}"/>
              </a:ext>
            </a:extLst>
          </p:cNvPr>
          <p:cNvSpPr txBox="1"/>
          <p:nvPr/>
        </p:nvSpPr>
        <p:spPr>
          <a:xfrm>
            <a:off x="1258956" y="778979"/>
            <a:ext cx="64140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8B8BB-8C38-4861-92F4-BBE10E4D241B}"/>
              </a:ext>
            </a:extLst>
          </p:cNvPr>
          <p:cNvSpPr txBox="1"/>
          <p:nvPr/>
        </p:nvSpPr>
        <p:spPr>
          <a:xfrm>
            <a:off x="1351721" y="1391477"/>
            <a:ext cx="6811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Продолжительность проекта: </a:t>
            </a:r>
          </a:p>
          <a:p>
            <a:pPr algn="l"/>
            <a:r>
              <a:rPr lang="ru-RU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год / с 1 сентября 2021 по 31 мая 2022 года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Тип проекта</a:t>
            </a:r>
            <a:r>
              <a:rPr lang="ru-RU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информационно - творческий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Участники проекта</a:t>
            </a:r>
            <a:r>
              <a:rPr lang="ru-RU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воспитатели, дети среднего дошкольного возраста  с 4до 5лет ,родители.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Возраст детей</a:t>
            </a:r>
            <a:r>
              <a:rPr lang="ru-RU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4– 5 лет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48C621-A76A-457A-BB34-4CBBE96AC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397" y="3031480"/>
            <a:ext cx="3034406" cy="2775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E00BF6-1C2E-4F75-BDA0-8B5E8A233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172" y="3429000"/>
            <a:ext cx="3217775" cy="216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4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D6E9C-773F-4060-9FFE-3B988B722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97AA469-BE04-4774-834A-403B2801E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01487"/>
            <a:ext cx="7886700" cy="399961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D8BD0F-971E-4897-A117-C3BABD104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2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B03B35-3FA0-4F2A-AADB-8A8059831C3D}"/>
              </a:ext>
            </a:extLst>
          </p:cNvPr>
          <p:cNvSpPr txBox="1"/>
          <p:nvPr/>
        </p:nvSpPr>
        <p:spPr>
          <a:xfrm>
            <a:off x="1099931" y="1150572"/>
            <a:ext cx="703690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Цель и задачи проекта</a:t>
            </a:r>
          </a:p>
          <a:p>
            <a:endParaRPr lang="ru-RU" dirty="0"/>
          </a:p>
          <a:p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Цель: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Развитие ручной умелости у детей дошкольного возраста посредством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пластилинографии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7186CF-5761-4D3C-89C4-6353CFABB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32" y="3239612"/>
            <a:ext cx="4639417" cy="235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55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A9CF3-B1EB-4819-B703-E0CB1DAF0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2B7987-9DA7-4C3E-9A9D-D2E7F9D0F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68665D-85D6-4E8A-9959-3943C4EEA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2"/>
            <a:ext cx="9144000" cy="6852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EEFBF-2724-45A6-ACD2-985B12096BB5}"/>
              </a:ext>
            </a:extLst>
          </p:cNvPr>
          <p:cNvSpPr txBox="1"/>
          <p:nvPr/>
        </p:nvSpPr>
        <p:spPr>
          <a:xfrm>
            <a:off x="1099930" y="861392"/>
            <a:ext cx="703690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Задачи:</a:t>
            </a:r>
          </a:p>
          <a:p>
            <a:r>
              <a:rPr lang="ru-RU" dirty="0"/>
              <a:t>- Учить передавать простейший образ предметов, явлений окружающего мира посредством </a:t>
            </a:r>
            <a:r>
              <a:rPr lang="ru-RU" dirty="0" err="1"/>
              <a:t>пластилинографии</a:t>
            </a:r>
            <a:r>
              <a:rPr lang="ru-RU" dirty="0"/>
              <a:t>.</a:t>
            </a:r>
          </a:p>
          <a:p>
            <a:r>
              <a:rPr lang="ru-RU" dirty="0"/>
              <a:t>- Учить основным приемам </a:t>
            </a:r>
            <a:r>
              <a:rPr lang="ru-RU" dirty="0" err="1"/>
              <a:t>пластилинографии</a:t>
            </a:r>
            <a:r>
              <a:rPr lang="ru-RU" dirty="0"/>
              <a:t> (надавливание, размазывание, от </a:t>
            </a:r>
            <a:r>
              <a:rPr lang="ru-RU" dirty="0" err="1"/>
              <a:t>щипывание</a:t>
            </a:r>
            <a:r>
              <a:rPr lang="ru-RU" dirty="0"/>
              <a:t>, вдавливание).</a:t>
            </a:r>
          </a:p>
          <a:p>
            <a:r>
              <a:rPr lang="ru-RU" dirty="0"/>
              <a:t>- Учить работать на заданном пространстве.</a:t>
            </a:r>
          </a:p>
          <a:p>
            <a:r>
              <a:rPr lang="ru-RU" dirty="0"/>
              <a:t>- Учить принимать задачу, слушать и слышать речь воспитателя действовать по образцу, а затем по словесному указанию.</a:t>
            </a:r>
          </a:p>
          <a:p>
            <a:r>
              <a:rPr lang="ru-RU" dirty="0"/>
              <a:t>- Учить обследовать различные объекты (предметы) с помощью зрительного, тактильного ощущения для обогащения и уточнения восприятия их формы, пропорции, цвета.</a:t>
            </a:r>
          </a:p>
          <a:p>
            <a:r>
              <a:rPr lang="ru-RU" dirty="0"/>
              <a:t>- Воспитывать навыки аккуратной работы с пластилином.</a:t>
            </a:r>
          </a:p>
          <a:p>
            <a:r>
              <a:rPr lang="ru-RU" dirty="0"/>
              <a:t>- Развивать мелкую моторику, координацию движения рук, глазомер.</a:t>
            </a:r>
          </a:p>
          <a:p>
            <a:r>
              <a:rPr lang="ru-RU" dirty="0"/>
              <a:t>- Развивать изобразительную деятельность детей.</a:t>
            </a:r>
          </a:p>
          <a:p>
            <a:r>
              <a:rPr lang="ru-RU" dirty="0"/>
              <a:t>- Развивать сюжетно – игровой замысел.</a:t>
            </a:r>
          </a:p>
          <a:p>
            <a:r>
              <a:rPr lang="ru-RU" dirty="0"/>
              <a:t>- Развивать интерес к процессу и результатам работы.</a:t>
            </a:r>
          </a:p>
        </p:txBody>
      </p:sp>
    </p:spTree>
    <p:extLst>
      <p:ext uri="{BB962C8B-B14F-4D97-AF65-F5344CB8AC3E}">
        <p14:creationId xmlns:p14="http://schemas.microsoft.com/office/powerpoint/2010/main" val="3949422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4AF51-1DA6-4F5A-9CFA-EB091692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39788E4-747A-4692-BE5B-5C042BE7C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5538" y="2369741"/>
            <a:ext cx="4352925" cy="326469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A835A9-E6F3-4A91-A98B-F14B2CC07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4"/>
            <a:ext cx="9144000" cy="6852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BB7FC2-856A-4AEF-AA31-54F65143E8F3}"/>
              </a:ext>
            </a:extLst>
          </p:cNvPr>
          <p:cNvSpPr txBox="1"/>
          <p:nvPr/>
        </p:nvSpPr>
        <p:spPr>
          <a:xfrm>
            <a:off x="1166191" y="1285461"/>
            <a:ext cx="691763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Сентябрь</a:t>
            </a:r>
          </a:p>
          <a:p>
            <a:endParaRPr lang="ru-RU" dirty="0"/>
          </a:p>
          <a:p>
            <a:r>
              <a:rPr lang="ru-RU" dirty="0"/>
              <a:t>- Познавательная беседа «Что такое пластилин?»</a:t>
            </a:r>
          </a:p>
          <a:p>
            <a:r>
              <a:rPr lang="ru-RU" dirty="0"/>
              <a:t>Цель: Познакомить детей с пластилином и его свойствами; научить разминать пластилин пальцами и ладонями обеих рук; формировать интерес к работе с пластилином; развивать мелкую моторику. </a:t>
            </a:r>
          </a:p>
          <a:p>
            <a:r>
              <a:rPr lang="ru-RU" dirty="0"/>
              <a:t>- Лепка из пластилина в свободной деятельности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5F4FBC-16DA-4283-BA73-0CBAB89FE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7529" y="3430027"/>
            <a:ext cx="2651748" cy="1988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2313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48B88-E6B0-4F42-982A-EAD6B26A6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8DFC70-F728-482E-BC32-E9C146A30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10D707-5D58-45C6-9BAC-81447394C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DA125E-0A96-44F8-BE54-A2BF573099B6}"/>
              </a:ext>
            </a:extLst>
          </p:cNvPr>
          <p:cNvSpPr txBox="1"/>
          <p:nvPr/>
        </p:nvSpPr>
        <p:spPr>
          <a:xfrm>
            <a:off x="1113183" y="901148"/>
            <a:ext cx="722243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Октябрь</a:t>
            </a:r>
          </a:p>
          <a:p>
            <a:endParaRPr lang="ru-RU" dirty="0"/>
          </a:p>
          <a:p>
            <a:r>
              <a:rPr lang="ru-RU" dirty="0"/>
              <a:t>1.Индивидуальная работа с детьми «Гроздья рябины».</a:t>
            </a:r>
          </a:p>
          <a:p>
            <a:r>
              <a:rPr lang="ru-RU" dirty="0"/>
              <a:t>Программное содержание: закреплять приемы надавливания и размазывания, учить смешивать различные цвета, поддерживать желание доводить начатое дело до конца, развивать мелкую моторику, воспитывать навыки аккуратности.</a:t>
            </a:r>
          </a:p>
          <a:p>
            <a:r>
              <a:rPr lang="ru-RU" dirty="0"/>
              <a:t>2. Консультация для родителей «</a:t>
            </a:r>
            <a:r>
              <a:rPr lang="ru-RU" dirty="0" err="1"/>
              <a:t>Пластилинография</a:t>
            </a:r>
            <a:r>
              <a:rPr lang="ru-RU" dirty="0"/>
              <a:t> в детском саду. Виды </a:t>
            </a:r>
            <a:r>
              <a:rPr lang="ru-RU" dirty="0" err="1"/>
              <a:t>пластилинографии</a:t>
            </a:r>
            <a:r>
              <a:rPr lang="ru-RU" dirty="0"/>
              <a:t>» (расположение консультации на персональном сайте воспитателя «Полянской Ирины Александровны», папка – передвижка в группе)</a:t>
            </a:r>
          </a:p>
          <a:p>
            <a:r>
              <a:rPr lang="ru-RU" dirty="0"/>
              <a:t>4. Просмотр познавательного, обучающего  мультфильма </a:t>
            </a:r>
            <a:r>
              <a:rPr lang="ru-RU" dirty="0" err="1"/>
              <a:t>Малышарики</a:t>
            </a:r>
            <a:r>
              <a:rPr lang="ru-RU" dirty="0"/>
              <a:t> «Секрет»  серия 37</a:t>
            </a:r>
          </a:p>
          <a:p>
            <a:r>
              <a:rPr lang="ru-RU" dirty="0"/>
              <a:t>5.Лепка из пластилина в свободной деятельности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8660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928B66-9C01-41FC-9C9E-50F6CF7C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9BD172-C568-484C-ABB6-ED02CA882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3F9B6B-EDCB-4B2C-91DB-8EF671CF6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6E5D18-605E-43B5-8099-4FA3D40362F9}"/>
              </a:ext>
            </a:extLst>
          </p:cNvPr>
          <p:cNvSpPr txBox="1"/>
          <p:nvPr/>
        </p:nvSpPr>
        <p:spPr>
          <a:xfrm>
            <a:off x="1298712" y="1382442"/>
            <a:ext cx="70369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Ноябрь</a:t>
            </a:r>
          </a:p>
          <a:p>
            <a:endParaRPr lang="ru-RU" dirty="0"/>
          </a:p>
          <a:p>
            <a:r>
              <a:rPr lang="ru-RU" dirty="0"/>
              <a:t>1.Индивидуальная работа с детьми «Чудо дерево».</a:t>
            </a:r>
          </a:p>
          <a:p>
            <a:r>
              <a:rPr lang="ru-RU" dirty="0"/>
              <a:t>Цели и задачи: развивать образное восприятие, учить составлять композицию «Чудо дерево»,  освоить приёмы рисования пластилином, учить детей отщипывать небольшие кусочки пластилина, раскатывать колбаской  , скатывать шарики движениями пальцев, развивать мелкую моторику рук.</a:t>
            </a:r>
          </a:p>
          <a:p>
            <a:r>
              <a:rPr lang="ru-RU" dirty="0"/>
              <a:t>2. Выставка творческих работ, выполненных из пластилина «Чудо дерево».</a:t>
            </a:r>
          </a:p>
          <a:p>
            <a:r>
              <a:rPr lang="ru-RU" dirty="0"/>
              <a:t>3.Самостоятельное художественное творчество</a:t>
            </a:r>
          </a:p>
          <a:p>
            <a:r>
              <a:rPr lang="ru-RU" dirty="0"/>
              <a:t>4.Новые </a:t>
            </a:r>
            <a:r>
              <a:rPr lang="ru-RU" dirty="0" err="1"/>
              <a:t>МультФильмы</a:t>
            </a:r>
            <a:r>
              <a:rPr lang="ru-RU" dirty="0"/>
              <a:t> - </a:t>
            </a:r>
            <a:r>
              <a:rPr lang="ru-RU" dirty="0" err="1"/>
              <a:t>Фиксики</a:t>
            </a:r>
            <a:r>
              <a:rPr lang="ru-RU" dirty="0"/>
              <a:t> - Пластилин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3232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D295D-7311-40C0-8ECC-4AB1A03F6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67FBAC-E7F3-4365-B01C-8EAD4F191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909A08-005D-42C8-9CCD-B25001052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E0BB3-799D-471F-94F8-AE0B082B0477}"/>
              </a:ext>
            </a:extLst>
          </p:cNvPr>
          <p:cNvSpPr txBox="1"/>
          <p:nvPr/>
        </p:nvSpPr>
        <p:spPr>
          <a:xfrm>
            <a:off x="1113183" y="1188736"/>
            <a:ext cx="7402167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Декабрь</a:t>
            </a:r>
          </a:p>
          <a:p>
            <a:endParaRPr lang="ru-RU" dirty="0"/>
          </a:p>
          <a:p>
            <a:r>
              <a:rPr lang="ru-RU" dirty="0"/>
              <a:t>1.Выполнение работы «Елочные игрушки» </a:t>
            </a:r>
          </a:p>
          <a:p>
            <a:endParaRPr lang="ru-RU" dirty="0"/>
          </a:p>
          <a:p>
            <a:r>
              <a:rPr lang="ru-RU" dirty="0"/>
              <a:t>Цель и задачи: Учить детей самостоятельно определять содержание рисунка и изображать задуманное. Продолжать учить техническим приемам лепки  (</a:t>
            </a:r>
            <a:r>
              <a:rPr lang="ru-RU" dirty="0" err="1"/>
              <a:t>пластилинография</a:t>
            </a:r>
            <a:r>
              <a:rPr lang="ru-RU" dirty="0"/>
              <a:t>). Воспитывать инициативу, самостоятельность. Развивать эстетические чувства, фантазию, желание порадовать близких, положительный эмоциональный отклик на самостоятельно созданное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3409823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45793-8180-422E-8CE9-74A484105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3C1072-4FA6-40B6-B8C9-6FD3270BB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C75D0A-9102-4640-9F5D-0966633C6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51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3CB9A9-68BB-481B-B97C-E0D89731782D}"/>
              </a:ext>
            </a:extLst>
          </p:cNvPr>
          <p:cNvSpPr txBox="1"/>
          <p:nvPr/>
        </p:nvSpPr>
        <p:spPr>
          <a:xfrm>
            <a:off x="1272208" y="1351722"/>
            <a:ext cx="6599583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Январь</a:t>
            </a:r>
          </a:p>
          <a:p>
            <a:endParaRPr lang="ru-RU" dirty="0"/>
          </a:p>
          <a:p>
            <a:r>
              <a:rPr lang="ru-RU" dirty="0"/>
              <a:t>1. </a:t>
            </a:r>
            <a:r>
              <a:rPr lang="ru-RU" dirty="0" err="1"/>
              <a:t>Пластилинография</a:t>
            </a:r>
            <a:r>
              <a:rPr lang="ru-RU" dirty="0"/>
              <a:t> «Снегири на ветках рябины»</a:t>
            </a:r>
          </a:p>
          <a:p>
            <a:r>
              <a:rPr lang="ru-RU" dirty="0"/>
              <a:t>Задачи:</a:t>
            </a:r>
          </a:p>
          <a:p>
            <a:r>
              <a:rPr lang="ru-RU" dirty="0"/>
              <a:t>Расширить представления детей о зимующих птицах,  уточнить представление о внешнем виде снегиря, продолжать знакомить детей с нетрадиционной техникой изображения – </a:t>
            </a:r>
            <a:r>
              <a:rPr lang="ru-RU" dirty="0" err="1"/>
              <a:t>пластилинографией</a:t>
            </a:r>
            <a:r>
              <a:rPr lang="ru-RU" dirty="0"/>
              <a:t>, формировать художественный вкус дошкольников, учить создавать выразительный образ посредством передачи объема и цвета, развивать мелкую моторику рук, детское воображение,</a:t>
            </a:r>
          </a:p>
          <a:p>
            <a:r>
              <a:rPr lang="ru-RU" dirty="0"/>
              <a:t>умение работать с трафаретом, активизировать словарь: зимующий, красногрудый, чернокрылый.</a:t>
            </a:r>
          </a:p>
          <a:p>
            <a:r>
              <a:rPr lang="ru-RU" dirty="0"/>
              <a:t>2.Пластилиновые мультфильмы</a:t>
            </a:r>
          </a:p>
          <a:p>
            <a:r>
              <a:rPr lang="ru-RU" dirty="0"/>
              <a:t>3.Чтение эвенкийской сказки «Снегирь»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93737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</TotalTime>
  <Words>914</Words>
  <Application>Microsoft Office PowerPoint</Application>
  <PresentationFormat>Экран (4:3)</PresentationFormat>
  <Paragraphs>99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Оксана</cp:lastModifiedBy>
  <cp:revision>1</cp:revision>
  <dcterms:created xsi:type="dcterms:W3CDTF">2022-01-08T16:27:55Z</dcterms:created>
  <dcterms:modified xsi:type="dcterms:W3CDTF">2022-01-08T17:21:22Z</dcterms:modified>
</cp:coreProperties>
</file>