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5" r:id="rId5"/>
    <p:sldId id="277" r:id="rId6"/>
    <p:sldId id="259" r:id="rId7"/>
    <p:sldId id="276" r:id="rId8"/>
    <p:sldId id="260" r:id="rId9"/>
    <p:sldId id="278" r:id="rId10"/>
    <p:sldId id="279" r:id="rId11"/>
    <p:sldId id="280" r:id="rId12"/>
    <p:sldId id="261" r:id="rId13"/>
    <p:sldId id="281" r:id="rId14"/>
    <p:sldId id="282" r:id="rId15"/>
    <p:sldId id="264" r:id="rId16"/>
    <p:sldId id="28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87D9A-0F2B-45AF-8631-990EF643AB19}" type="datetimeFigureOut">
              <a:rPr lang="ru-RU" smtClean="0"/>
              <a:pPr/>
              <a:t>25.11.2021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875B-323B-4202-997B-4B2FC9CE7C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899" y="723927"/>
            <a:ext cx="54362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«Школа №7 для обучающихся с ОВЗ»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Березники</a:t>
            </a:r>
          </a:p>
          <a:p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76056" y="4293096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высшей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квалификационной категории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Терещук Елена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Леонидовна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6141538"/>
            <a:ext cx="1952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Березники, 2021г</a:t>
            </a:r>
          </a:p>
        </p:txBody>
      </p:sp>
      <p:pic>
        <p:nvPicPr>
          <p:cNvPr id="9" name="Picture 3" descr="F:\Материалы Воспитатель года\Мероприятие с родителями\Фото Соленое тесто\1-salt-doug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596" y="4062097"/>
            <a:ext cx="3239193" cy="253525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Picture 6" descr="F:\Материалы Воспитатель года\Мероприятие с родителями\Фото Соленое тесто\12-salt-do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2954" y="116631"/>
            <a:ext cx="3037030" cy="244827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556" y="2693987"/>
            <a:ext cx="759288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Мастер – класс для родителей «Фантазии из солёного теста»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445CF-CD73-4E8D-8B36-0C872451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D693F-1AD5-4083-B1AF-1340460F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ramki23">
            <a:extLst>
              <a:ext uri="{FF2B5EF4-FFF2-40B4-BE49-F238E27FC236}">
                <a16:creationId xmlns:a16="http://schemas.microsoft.com/office/drawing/2014/main" id="{3E470EB5-515F-4FFC-A517-7AF1D611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0CC36B-0A1F-4EE8-A18A-007720BE54BB}"/>
              </a:ext>
            </a:extLst>
          </p:cNvPr>
          <p:cNvSpPr/>
          <p:nvPr/>
        </p:nvSpPr>
        <p:spPr>
          <a:xfrm>
            <a:off x="395536" y="332656"/>
            <a:ext cx="8229600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Инструменты</a:t>
            </a:r>
          </a:p>
        </p:txBody>
      </p:sp>
      <p:pic>
        <p:nvPicPr>
          <p:cNvPr id="7" name="Picture 2" descr="J:\Материалы Воспитатель года\Мероприятие с родителями\Фото Соленое тесто\10-salt-dough.jpg">
            <a:extLst>
              <a:ext uri="{FF2B5EF4-FFF2-40B4-BE49-F238E27FC236}">
                <a16:creationId xmlns:a16="http://schemas.microsoft.com/office/drawing/2014/main" id="{4F3D584A-4CA9-499D-A909-66257F76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984776" cy="5277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295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3">
            <a:extLst>
              <a:ext uri="{FF2B5EF4-FFF2-40B4-BE49-F238E27FC236}">
                <a16:creationId xmlns:a16="http://schemas.microsoft.com/office/drawing/2014/main" id="{3A4A305F-C375-4957-B6AE-74CC2167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164B37-F420-44B2-8744-2AB9164BE5D1}"/>
              </a:ext>
            </a:extLst>
          </p:cNvPr>
          <p:cNvSpPr/>
          <p:nvPr/>
        </p:nvSpPr>
        <p:spPr>
          <a:xfrm>
            <a:off x="539552" y="476672"/>
            <a:ext cx="7992888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фактуры поверхности</a:t>
            </a:r>
          </a:p>
        </p:txBody>
      </p:sp>
      <p:pic>
        <p:nvPicPr>
          <p:cNvPr id="4" name="Picture 2" descr="J:\Материалы Воспитатель года\Мероприятие с родителями\Фото Соленое тесто\Фото Хананова\DSC_0051.jpg">
            <a:extLst>
              <a:ext uri="{FF2B5EF4-FFF2-40B4-BE49-F238E27FC236}">
                <a16:creationId xmlns:a16="http://schemas.microsoft.com/office/drawing/2014/main" id="{3C6044E9-2CA8-47B5-AE4A-3A977DE7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6981" y="1205869"/>
            <a:ext cx="2664297" cy="2559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J:\Материалы Воспитатель года\Мероприятие с родителями\Фото Соленое тесто\Фото Хананова\DSC_0114.jpg">
            <a:extLst>
              <a:ext uri="{FF2B5EF4-FFF2-40B4-BE49-F238E27FC236}">
                <a16:creationId xmlns:a16="http://schemas.microsoft.com/office/drawing/2014/main" id="{BFF5D6C3-7F39-43AA-A42C-828F8DFE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72905"/>
            <a:ext cx="3137008" cy="264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J:\Материалы Воспитатель года\Мероприятие с родителями\Фото Соленое тесто\Фото Хананова\DSC_0050.jpg">
            <a:extLst>
              <a:ext uri="{FF2B5EF4-FFF2-40B4-BE49-F238E27FC236}">
                <a16:creationId xmlns:a16="http://schemas.microsoft.com/office/drawing/2014/main" id="{49E36C16-2B48-4E1F-A34E-EF6752FB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981081"/>
            <a:ext cx="4589117" cy="2384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588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i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 descr="J:\Материалы Воспитатель года\Мероприятие с родителями\Фото Соленое тесто\Фото Хананова\DSC_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8245" y="1838441"/>
            <a:ext cx="5167918" cy="3740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J:\Материалы Воспитатель года\Мероприятие с родителями\Фото Соленое тесто\Фото Хананова\DSC_00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386624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570332" y="476672"/>
            <a:ext cx="8034116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фактуры поверхности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38578" y="4149080"/>
            <a:ext cx="18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3">
            <a:extLst>
              <a:ext uri="{FF2B5EF4-FFF2-40B4-BE49-F238E27FC236}">
                <a16:creationId xmlns:a16="http://schemas.microsoft.com/office/drawing/2014/main" id="{1C8AAD0A-BB69-42CF-942F-1A17872B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A9BEBB-CEAC-4949-8439-F21ED8F54543}"/>
              </a:ext>
            </a:extLst>
          </p:cNvPr>
          <p:cNvSpPr/>
          <p:nvPr/>
        </p:nvSpPr>
        <p:spPr>
          <a:xfrm>
            <a:off x="395536" y="260648"/>
            <a:ext cx="8208912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материал</a:t>
            </a:r>
          </a:p>
        </p:txBody>
      </p:sp>
      <p:pic>
        <p:nvPicPr>
          <p:cNvPr id="4" name="Picture 2" descr="J:\Материалы Воспитатель года\Мероприятие с родителями\Фото Соленое тесто\Фото Хананова\DSC_0067.jpg">
            <a:extLst>
              <a:ext uri="{FF2B5EF4-FFF2-40B4-BE49-F238E27FC236}">
                <a16:creationId xmlns:a16="http://schemas.microsoft.com/office/drawing/2014/main" id="{125FF9DB-3117-4B45-AAB9-E8814D5E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9311" y="1825530"/>
            <a:ext cx="5362096" cy="3528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J:\Материалы Воспитатель года\Мероприятие с родителями\Фото Соленое тесто\Фото Хананова\DSC_0120.jpg">
            <a:extLst>
              <a:ext uri="{FF2B5EF4-FFF2-40B4-BE49-F238E27FC236}">
                <a16:creationId xmlns:a16="http://schemas.microsoft.com/office/drawing/2014/main" id="{2A2F3754-5C5B-4A81-8076-4B772BF4E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924" y="1268760"/>
            <a:ext cx="3295580" cy="4432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489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23">
            <a:extLst>
              <a:ext uri="{FF2B5EF4-FFF2-40B4-BE49-F238E27FC236}">
                <a16:creationId xmlns:a16="http://schemas.microsoft.com/office/drawing/2014/main" id="{23E93F86-0334-419D-845F-0F03E49C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91E69-A261-45FC-9CA7-26E88DA64747}"/>
              </a:ext>
            </a:extLst>
          </p:cNvPr>
          <p:cNvSpPr txBox="1"/>
          <p:nvPr/>
        </p:nvSpPr>
        <p:spPr>
          <a:xfrm>
            <a:off x="641113" y="1160650"/>
            <a:ext cx="7963335" cy="441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вынимайте все тесто из холодильника сразу. Доставайте по мере необходимости. Из прохладного теста легче лепить, оно хорошо держит форму, не плывет и меньше прилипает к рукам.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еще не закончили лепить, а вам надо прерваться ненадолго, то закройте на время перерыва полиэтиленом все, что успели сделать. Иначе тесто покроется корочкой.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взять сюжеты для лепки? Сейчас издается много литературы на эту тему. И конечно интернет – там очень много мастер-классов с пошаговыми инструкциями.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99053B-4849-41F6-890B-40B68A66C387}"/>
              </a:ext>
            </a:extLst>
          </p:cNvPr>
          <p:cNvSpPr/>
          <p:nvPr/>
        </p:nvSpPr>
        <p:spPr>
          <a:xfrm>
            <a:off x="526651" y="457508"/>
            <a:ext cx="8077797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советы</a:t>
            </a:r>
          </a:p>
        </p:txBody>
      </p:sp>
    </p:spTree>
    <p:extLst>
      <p:ext uri="{BB962C8B-B14F-4D97-AF65-F5344CB8AC3E}">
        <p14:creationId xmlns:p14="http://schemas.microsoft.com/office/powerpoint/2010/main" val="3085819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ramki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78D48C-EBED-4F14-BA9E-084006175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2321" r="29526" b="14880"/>
          <a:stretch/>
        </p:blipFill>
        <p:spPr>
          <a:xfrm>
            <a:off x="1331640" y="1163894"/>
            <a:ext cx="2780667" cy="233217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4D83F58-0FB8-4F3E-BC41-81EFDF8B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81" y="1163290"/>
            <a:ext cx="3167917" cy="2105346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BBAD50-A9B3-4181-8BF1-1AB9BC98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93790"/>
            <a:ext cx="2632374" cy="263237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B2DE607-7161-4111-9B8E-17A426E69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08" y="3719203"/>
            <a:ext cx="2549628" cy="2549628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50EC4C-ADDD-4505-9544-5F66EB7FDAB4}"/>
              </a:ext>
            </a:extLst>
          </p:cNvPr>
          <p:cNvSpPr/>
          <p:nvPr/>
        </p:nvSpPr>
        <p:spPr>
          <a:xfrm>
            <a:off x="526651" y="457508"/>
            <a:ext cx="8077797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D31BAF-A4A3-4100-A075-2B7BE8D68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50" t="12321" r="29526" b="14880"/>
          <a:stretch/>
        </p:blipFill>
        <p:spPr>
          <a:xfrm>
            <a:off x="1475656" y="986915"/>
            <a:ext cx="6610843" cy="554461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DA7AEA-CBD7-4E8F-A516-1D152643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3074"/>
            <a:ext cx="8424936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 года – 2022</a:t>
            </a:r>
          </a:p>
        </p:txBody>
      </p:sp>
    </p:spTree>
    <p:extLst>
      <p:ext uri="{BB962C8B-B14F-4D97-AF65-F5344CB8AC3E}">
        <p14:creationId xmlns:p14="http://schemas.microsoft.com/office/powerpoint/2010/main" val="3038223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i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ln/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Сушка и запекание</a:t>
            </a:r>
          </a:p>
        </p:txBody>
      </p:sp>
      <p:pic>
        <p:nvPicPr>
          <p:cNvPr id="10" name="Picture 2" descr="J:\Материалы Воспитатель года\Мероприятие с родителями\Фото Соленое тесто\Фото Хананова\DSC_0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009" y="1268760"/>
            <a:ext cx="5943982" cy="4911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ABFCDC1-CB61-4D37-9913-5E0547CB79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" y="188640"/>
            <a:ext cx="5249556" cy="3937167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6E7EC19-A54C-4779-A4A2-8EC93C09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74831"/>
            <a:ext cx="5085184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1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688"/>
            <a:ext cx="2627784" cy="308235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изделия можно выполнить из солёного  теста</a:t>
            </a:r>
          </a:p>
        </p:txBody>
      </p:sp>
      <p:pic>
        <p:nvPicPr>
          <p:cNvPr id="6" name="Picture 3" descr="F:\Материалы Воспитатель года\Мероприятие с родителями\Фото Соленое тесто\3-salt-dough-266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4583" y="370912"/>
            <a:ext cx="2497855" cy="281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F:\Материалы Воспитатель года\Мероприятие с родителями\Фото Соленое тесто\6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0912"/>
            <a:ext cx="3357586" cy="2817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6" descr="J:\Материалы Воспитатель года\Мероприятие с родителями\Фото Соленое тесто\Фото Хананова\DSC_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33263"/>
            <a:ext cx="4032448" cy="3039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 descr="C:\Users\Я\Desktop\мАСТЕР КЛПАСС\Новая папка (2)\29258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33263"/>
            <a:ext cx="302433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3">
            <a:extLst>
              <a:ext uri="{FF2B5EF4-FFF2-40B4-BE49-F238E27FC236}">
                <a16:creationId xmlns:a16="http://schemas.microsoft.com/office/drawing/2014/main" id="{DBB6546F-4860-430E-9DF7-49C41698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76" y="643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AB8F1A-2CD0-4DDF-AA99-12EBDAC78D8E}"/>
              </a:ext>
            </a:extLst>
          </p:cNvPr>
          <p:cNvSpPr/>
          <p:nvPr/>
        </p:nvSpPr>
        <p:spPr>
          <a:xfrm>
            <a:off x="611560" y="476672"/>
            <a:ext cx="7992888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Преимущества солёного теста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8ACBB8-51C8-4D90-8841-2E8AEAFE17D2}"/>
              </a:ext>
            </a:extLst>
          </p:cNvPr>
          <p:cNvSpPr/>
          <p:nvPr/>
        </p:nvSpPr>
        <p:spPr>
          <a:xfrm>
            <a:off x="737994" y="1123610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 отмывается и не оставляет следов.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 при попадании в рот.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липнет к рукам при лепке.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сушить на воздухе.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лепить из окрашенного теста и можно расписать уже готовое изделие.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покрыть лаком - сохранится на века.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игрушками из соленого теста можно без боязни играть, они не потеряют форму.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материал приятный на ощупь, теплый, нежный, совершенно безвредный с точки зрения экологии и аллергенов.</a:t>
            </a:r>
            <a:endParaRPr kumimoji="0" lang="ru-RU" sz="2400" i="0" u="none" strike="noStrike" cap="none" normalizeH="0" baseline="0" dirty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kumimoji="0" lang="ru-RU" sz="2400" i="0" u="none" strike="noStrike" cap="none" normalizeH="0" baseline="0" dirty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приготовить в любой момент, не тратя лишних денег.</a:t>
            </a:r>
          </a:p>
        </p:txBody>
      </p:sp>
    </p:spTree>
    <p:extLst>
      <p:ext uri="{BB962C8B-B14F-4D97-AF65-F5344CB8AC3E}">
        <p14:creationId xmlns:p14="http://schemas.microsoft.com/office/powerpoint/2010/main" val="291473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23">
            <a:extLst>
              <a:ext uri="{FF2B5EF4-FFF2-40B4-BE49-F238E27FC236}">
                <a16:creationId xmlns:a16="http://schemas.microsoft.com/office/drawing/2014/main" id="{F9F91DA1-3F56-47DF-AFB7-975985DB5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2" y="0"/>
            <a:ext cx="9127158" cy="683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2027F-44DC-411E-9B22-335AF2D10721}"/>
              </a:ext>
            </a:extLst>
          </p:cNvPr>
          <p:cNvSpPr txBox="1"/>
          <p:nvPr/>
        </p:nvSpPr>
        <p:spPr>
          <a:xfrm>
            <a:off x="827584" y="1772816"/>
            <a:ext cx="6912768" cy="2423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Мука – 1 чашка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Соль – 0,5 чашки</a:t>
            </a:r>
          </a:p>
          <a:p>
            <a:pPr marL="571500" lvl="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– 0,4 чашки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Растительное масло – 1 ч. 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67F976-6CAC-4FDE-B251-66B337B70BB5}"/>
              </a:ext>
            </a:extLst>
          </p:cNvPr>
          <p:cNvSpPr/>
          <p:nvPr/>
        </p:nvSpPr>
        <p:spPr>
          <a:xfrm>
            <a:off x="539552" y="489277"/>
            <a:ext cx="8064896" cy="64633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Рецепт теста</a:t>
            </a:r>
          </a:p>
        </p:txBody>
      </p:sp>
    </p:spTree>
    <p:extLst>
      <p:ext uri="{BB962C8B-B14F-4D97-AF65-F5344CB8AC3E}">
        <p14:creationId xmlns:p14="http://schemas.microsoft.com/office/powerpoint/2010/main" val="106240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amki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4" y="25262"/>
            <a:ext cx="9110315" cy="683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J:\Материалы Воспитатель года\Мероприятие с родителями\Фото Соленое тесто\Фото Хананова\DSC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60434"/>
            <a:ext cx="3134142" cy="2181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J:\Материалы Воспитатель года\Мероприятие с родителями\Фото Соленое тесто\Фото Хананова\DSC_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16472"/>
            <a:ext cx="2324456" cy="1788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7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J:\Материалы Воспитатель года\Мероприятие с родителями\Фото Соленое тесто\Фото Хананова\DSC_0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6094" y="1085296"/>
            <a:ext cx="2145651" cy="1788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7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39552" y="489277"/>
            <a:ext cx="8064896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Замешивание теста</a:t>
            </a:r>
          </a:p>
        </p:txBody>
      </p:sp>
      <p:pic>
        <p:nvPicPr>
          <p:cNvPr id="12" name="Picture 5" descr="J:\Материалы Воспитатель года\Мероприятие с родителями\Фото Соленое тесто\Фото Хананова\DSC_0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0107" y="1085296"/>
            <a:ext cx="2207133" cy="1839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7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J:\Материалы Воспитатель года\Мероприятие с родителями\Фото Соленое тесто\Фото Хананова\DSC_0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0653" y="3502549"/>
            <a:ext cx="2022454" cy="173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7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 descr="J:\Материалы Воспитатель года\Мероприятие с родителями\Фото Соленое тесто\Фото Хананова\DSC_01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9149" y="4433089"/>
            <a:ext cx="2078657" cy="1732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375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Прямая со стрелкой 14"/>
          <p:cNvCxnSpPr>
            <a:cxnSpLocks/>
          </p:cNvCxnSpPr>
          <p:nvPr/>
        </p:nvCxnSpPr>
        <p:spPr>
          <a:xfrm flipV="1">
            <a:off x="1981300" y="2963564"/>
            <a:ext cx="0" cy="538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17467" y="2025360"/>
            <a:ext cx="42691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3034582" y="2060848"/>
            <a:ext cx="52930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 flipH="1">
            <a:off x="5364088" y="2963564"/>
            <a:ext cx="880297" cy="465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244385" y="3958622"/>
            <a:ext cx="579979" cy="364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mki23">
            <a:extLst>
              <a:ext uri="{FF2B5EF4-FFF2-40B4-BE49-F238E27FC236}">
                <a16:creationId xmlns:a16="http://schemas.microsoft.com/office/drawing/2014/main" id="{F926C9A5-C206-4A33-9582-E8E3684C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" y="268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7FE8BF-B118-446D-9EC8-8717ADD9D590}"/>
              </a:ext>
            </a:extLst>
          </p:cNvPr>
          <p:cNvSpPr/>
          <p:nvPr/>
        </p:nvSpPr>
        <p:spPr>
          <a:xfrm>
            <a:off x="611560" y="476672"/>
            <a:ext cx="7992888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Окрашивание теста</a:t>
            </a:r>
          </a:p>
        </p:txBody>
      </p:sp>
      <p:pic>
        <p:nvPicPr>
          <p:cNvPr id="4" name="Picture 2" descr="J:\Материалы Воспитатель года\Мероприятие с родителями\Фото Соленое тесто\Фото Хананова\DSC_0064.jpg">
            <a:extLst>
              <a:ext uri="{FF2B5EF4-FFF2-40B4-BE49-F238E27FC236}">
                <a16:creationId xmlns:a16="http://schemas.microsoft.com/office/drawing/2014/main" id="{1A65967B-F503-48BC-993E-5AF032F5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79" y="1140513"/>
            <a:ext cx="3992337" cy="5143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C5604-F6D2-48F9-A1F3-2AE3146A5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100" y="1719637"/>
            <a:ext cx="386964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4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mki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1"/>
            <a:ext cx="9168003" cy="687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39552" y="438252"/>
            <a:ext cx="8064896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Окрашивание теста</a:t>
            </a:r>
          </a:p>
        </p:txBody>
      </p:sp>
      <p:pic>
        <p:nvPicPr>
          <p:cNvPr id="9" name="Picture 2" descr="J:\Материалы Воспитатель года\Мероприятие с родителями\Фото Соленое тесто\Фото Хананова\DSC_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30" y="1052736"/>
            <a:ext cx="4059334" cy="288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 descr="J:\Материалы Воспитатель года\Мероприятие с родителями\Фото Соленое тесто\Фото Хананова\DSC_0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9271" y="3429000"/>
            <a:ext cx="3747299" cy="288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D3ACA-3E3A-4003-BB98-A392E74B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E14A1-0491-456A-ABB9-6ECF451D2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ramki23">
            <a:extLst>
              <a:ext uri="{FF2B5EF4-FFF2-40B4-BE49-F238E27FC236}">
                <a16:creationId xmlns:a16="http://schemas.microsoft.com/office/drawing/2014/main" id="{4F91CA9F-CA3F-408D-86D5-C508AA7F1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4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F0BBE0-14EA-43B2-AB1C-776B95D86C45}"/>
              </a:ext>
            </a:extLst>
          </p:cNvPr>
          <p:cNvSpPr/>
          <p:nvPr/>
        </p:nvSpPr>
        <p:spPr>
          <a:xfrm>
            <a:off x="539552" y="496712"/>
            <a:ext cx="7992888" cy="5232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Хранение теста</a:t>
            </a:r>
          </a:p>
        </p:txBody>
      </p:sp>
      <p:pic>
        <p:nvPicPr>
          <p:cNvPr id="6" name="Picture 3" descr="J:\Материалы Воспитатель года\Мероприятие с родителями\Фото Соленое тесто\Фото Хананова\DSC_0121.jpg">
            <a:extLst>
              <a:ext uri="{FF2B5EF4-FFF2-40B4-BE49-F238E27FC236}">
                <a16:creationId xmlns:a16="http://schemas.microsoft.com/office/drawing/2014/main" id="{1DC3A674-56F5-4CFB-94C9-CA6D90BB1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622" y="1124744"/>
            <a:ext cx="7438756" cy="523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4290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277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Тема Office</vt:lpstr>
      <vt:lpstr>Мастер – класс для родителей «Фантазии из солёного теста» </vt:lpstr>
      <vt:lpstr>Презентация PowerPoint</vt:lpstr>
      <vt:lpstr>Такие изделия можно выполнить из солёного  теста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Символ года – 2022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класс, как одна из форм работы с родителями.</dc:title>
  <dc:creator>Я</dc:creator>
  <cp:lastModifiedBy>user</cp:lastModifiedBy>
  <cp:revision>15</cp:revision>
  <dcterms:created xsi:type="dcterms:W3CDTF">2016-05-12T14:53:00Z</dcterms:created>
  <dcterms:modified xsi:type="dcterms:W3CDTF">2021-11-25T17:12:02Z</dcterms:modified>
</cp:coreProperties>
</file>