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60" r:id="rId4"/>
    <p:sldId id="263" r:id="rId5"/>
    <p:sldId id="264" r:id="rId6"/>
    <p:sldId id="285" r:id="rId7"/>
    <p:sldId id="266" r:id="rId8"/>
    <p:sldId id="277" r:id="rId9"/>
    <p:sldId id="286" r:id="rId10"/>
    <p:sldId id="287" r:id="rId11"/>
    <p:sldId id="282" r:id="rId1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47" autoAdjust="0"/>
    <p:restoredTop sz="94640" autoAdjust="0"/>
  </p:normalViewPr>
  <p:slideViewPr>
    <p:cSldViewPr>
      <p:cViewPr>
        <p:scale>
          <a:sx n="50" d="100"/>
          <a:sy n="50" d="100"/>
        </p:scale>
        <p:origin x="137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408CD7-0F50-49E2-8D08-5FB608AE646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25B6EA-3B63-4517-8123-851847B3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28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8231-3B5D-4883-92A6-1F6C450C604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D378-1F1D-4C74-82A6-F06A51344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4C3B-6644-4299-BA74-324D5BB4CC20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41A7-5582-44F6-AF69-BEF59CC77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21E9-ED03-4DB4-8582-DD1C60CEEF8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456D-CD1C-4F56-8C64-E79329065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E72A-BAF7-4839-B81A-89EA3879E33A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E9EA-8052-468C-A54B-F21CC93D7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5F2D-CEF3-41D7-960D-860A3B73910E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BD92-60D7-4F84-82FD-4ED859AA3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4E15-5824-499D-B66B-3809D7312791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C33C-EC98-4D49-BBDD-6860A51DE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6F0C-A2BD-4DEC-9760-8794A35FFBFF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661D-CD45-4952-9E0D-E673284BD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1ED5-F125-4547-AC26-4E6DAC8BDE90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B8D2-E266-4E89-9BB4-7A669D5E0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CF4D-34E0-4993-A621-66DC3C456BC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1975-157D-4957-BBB7-13AF61688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C849-27E1-43BA-A39A-BD3E7C798B72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24E9-E951-4D4D-9781-C87DD08E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68E7-748E-4666-834A-B37FCDCFF279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A475-3BE7-4C56-A99F-8B947F494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83FF3-1B40-48D0-9102-464266600ED4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DFFF86-DD6E-4E73-9DB0-8D8C2B01F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65913"/>
            <a:ext cx="938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5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5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1683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детский сад № </a:t>
            </a:r>
            <a:r>
              <a:rPr lang="ru-RU" sz="2000" dirty="0">
                <a:latin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комбинированного вида </a:t>
            </a:r>
            <a:r>
              <a:rPr lang="ru-RU" sz="2000" dirty="0" smtClean="0">
                <a:latin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</a:rPr>
              <a:t>Ручеек</a:t>
            </a:r>
            <a:r>
              <a:rPr lang="ru-RU" sz="2000" dirty="0" smtClean="0">
                <a:latin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Компьютерная презентация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речи детей через театрализованную деятельность»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215082"/>
            <a:ext cx="4044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8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округ город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Выкса,2020 год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0840" y="3933056"/>
            <a:ext cx="2736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первой квалификационной категории </a:t>
            </a:r>
          </a:p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Гребенчук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Татьяна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488832" cy="1122725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находится на кончиках его пальцев»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В.А. Сухомлинский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11365"/>
            <a:ext cx="4896544" cy="4925947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координировать движения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рук и глаз;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 движения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пальцев речью;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выражать свои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эмоции посредством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мимики и речи.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7" y="3386402"/>
            <a:ext cx="2406572" cy="13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7" y="4869160"/>
            <a:ext cx="240657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67" y="1311365"/>
            <a:ext cx="2406571" cy="181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35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Театральное искусство близко и понятно детям,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 основе лежит игра. Участвуя в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театрализованных играх, дети знакомятся с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 миром, учатся его понимать.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театрализованные игры мы развиваем у детей речевые умения и навыки, обеспечиваем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значительно активизируется словарный запас в повседневной жизни, речь становится более яркой, эмоциональной.</a:t>
            </a:r>
          </a:p>
          <a:p>
            <a:pPr algn="ctr">
              <a:buNone/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6"/>
          <p:cNvGrpSpPr>
            <a:grpSpLocks/>
          </p:cNvGrpSpPr>
          <p:nvPr/>
        </p:nvGrpSpPr>
        <p:grpSpPr bwMode="auto">
          <a:xfrm>
            <a:off x="214313" y="285750"/>
            <a:ext cx="7072312" cy="5000625"/>
            <a:chOff x="747954" y="169441"/>
            <a:chExt cx="6585247" cy="44954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47954" y="169441"/>
              <a:ext cx="4693992" cy="1079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Гребенчук</a:t>
              </a:r>
              <a:r>
                <a:rPr lang="ru-RU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Татьяна Александровна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48296" y="4236747"/>
              <a:ext cx="5084905" cy="42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55576" y="476673"/>
            <a:ext cx="73448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6600FF"/>
              </a:solidFill>
              <a:latin typeface="Source Sans Pro Light" pitchFamily="34" charset="0"/>
              <a:ea typeface="Source Sans Pro Light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Место </a:t>
            </a:r>
            <a:r>
              <a:rPr lang="ru-RU" b="1" dirty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работы:</a:t>
            </a:r>
            <a:r>
              <a:rPr lang="ru-RU" b="1" dirty="0">
                <a:solidFill>
                  <a:srgbClr val="6600FF"/>
                </a:solidFill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/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 с 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№</a:t>
            </a:r>
            <a:r>
              <a:rPr lang="ru-RU" dirty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комбинированного 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вида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«Ручеек</a:t>
            </a:r>
            <a:r>
              <a:rPr lang="ru-RU" dirty="0" smtClean="0">
                <a:latin typeface="Times New Roman" pitchFamily="18" charset="0"/>
                <a:ea typeface="Source Sans Pro Light" pitchFamily="34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ea typeface="Source Sans Pro Light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600FF"/>
              </a:solidFill>
              <a:latin typeface="Times New Roman" pitchFamily="18" charset="0"/>
              <a:ea typeface="Source Sans Pro Light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воспитатель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 - специальное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 кредо: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539552" y="2786063"/>
            <a:ext cx="471593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endParaRPr lang="ru-RU" b="1" i="1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 воспитать в ребенке личность Суметь посеять знания, добро.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Заставить думать, размышлять и верить,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воспитателю другого не надо.</a:t>
            </a:r>
          </a:p>
          <a:p>
            <a:endParaRPr lang="ru-RU" i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2857500" y="5311775"/>
            <a:ext cx="335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613586633576a30bd188227.10403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214687" cy="28575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3714750" y="1785938"/>
            <a:ext cx="4572000" cy="1143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процессе своей работы я заметила, что все чаще в детский сад поступают дети с недостаточно развитой речью.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4750" y="3143250"/>
            <a:ext cx="4643438" cy="192881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редко делают что- то своими руками потому что, современные игрушки, предметы и вещи устроены максимально удобно, но не эффективно для развития моторики.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14750" y="5286375"/>
            <a:ext cx="4714875" cy="12144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современное время родители недостаточно общаются с детьми.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18356" y="1197174"/>
            <a:ext cx="8507288" cy="547218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моей работы: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 развития у детей речевой моторики на основе пальчиковых игр и упражнений.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 детей  при помощи пальчиковых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свободным общением со взрослыми и детьми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Воспитывать культуру речевого общения, умение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согласованно действовать в коллективе.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игровые навыки и творческую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через театрализованные игры,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развивающие творческие способности дошкольников.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Играя, развиваем речевую систему детей посредством развития мелкой моторики рук, реализуя принципы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гуманизаци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демократизации и ориентируясь на индивидуальность ребенка.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3" descr="ме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71875"/>
            <a:ext cx="392906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DSC_18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571875"/>
            <a:ext cx="39243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редства и способы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детьми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866" y="1484784"/>
            <a:ext cx="82296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художественных произведений, сказок, стихов.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этюдов, театрализованных игр; инсценировки, драматизации.</a:t>
            </a:r>
          </a:p>
          <a:p>
            <a:pPr marL="457200" indent="-457200">
              <a:buAutoNum type="arabicPeriod" startAt="4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Моделирование.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Показ кукольных спектаклей.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Упражнения по формированию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выразительности исполнения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(вербальной и невербальной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речи).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предметно пространственная среда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DejaVu Serif Condensed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3096344"/>
          </a:xfrm>
        </p:spPr>
        <p:txBody>
          <a:bodyPr rtlCol="0"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обогащения предметно-развивающей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группе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«Мешок историй».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и собраны персонажи сказок и атрибуты к ним из разных материалов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изготовлены пальчиковый театр, шагающие куклы, театр на палочке.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DejaVu Sans Light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21088"/>
            <a:ext cx="2530059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014" y="4210336"/>
            <a:ext cx="3712786" cy="23870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7488832" cy="10801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Использование пальчиковых игр в образовательной деятельности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DejaVu Serif Condensed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DejaVu Serif Condensed" pitchFamily="18" charset="0"/>
                <a:ea typeface="DejaVu Serif Condensed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61942"/>
              </p:ext>
            </p:extLst>
          </p:nvPr>
        </p:nvGraphicFramePr>
        <p:xfrm>
          <a:off x="683568" y="1628800"/>
          <a:ext cx="8064897" cy="4327436"/>
        </p:xfrm>
        <a:graphic>
          <a:graphicData uri="http://schemas.openxmlformats.org/drawingml/2006/table">
            <a:tbl>
              <a:tblPr/>
              <a:tblGrid>
                <a:gridCol w="22259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8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0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ФРОНТАЛЬНАЯ</a:t>
                      </a: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Совместные досуги, праздники, развлечения, музыкальные занятия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ПОГРУППОВАЯ</a:t>
                      </a: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Регламентированная образовательная деятельность, режимные моменты</a:t>
                      </a: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виды деятельности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794" marR="337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6" y="1957363"/>
            <a:ext cx="2406572" cy="13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7" y="3386402"/>
            <a:ext cx="2406572" cy="13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7" y="4869160"/>
            <a:ext cx="240657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488832" cy="1122725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находится на кончиках его пальцев»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В.А. Сухомлинский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11365"/>
            <a:ext cx="4896544" cy="4925947"/>
          </a:xfrm>
          <a:ln>
            <a:solidFill>
              <a:schemeClr val="bg1"/>
            </a:solidFill>
          </a:ln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кончиков пальцев, движение кистями рук, игра с пальцами ускоряет процесс речевого и умственного развития.</a:t>
            </a:r>
          </a:p>
          <a:p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речи находится в прямой зависимости от степени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тонких движений пальцев рук.</a:t>
            </a:r>
          </a:p>
          <a:p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если развитие движений пальцев отстает, то задерживается и развитие речи ребенка.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6" y="1957363"/>
            <a:ext cx="2406572" cy="132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7" y="3386402"/>
            <a:ext cx="2406572" cy="13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67" y="4869160"/>
            <a:ext cx="240657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95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396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DejaVu Sans Light</vt:lpstr>
      <vt:lpstr>DejaVu Serif Condensed</vt:lpstr>
      <vt:lpstr>Source Sans Pro Light</vt:lpstr>
      <vt:lpstr>Times New Roman</vt:lpstr>
      <vt:lpstr>Тема Office</vt:lpstr>
      <vt:lpstr>Муниципальное бюджетное дошкольное образовательное учреждение  детский сад № 3 комбинированного вида «Ручеек»  Компьютерная презентация на тему: «Развитие речи детей через театрализованную деятельность» </vt:lpstr>
      <vt:lpstr>Презентация PowerPoint</vt:lpstr>
      <vt:lpstr>Актуальность</vt:lpstr>
      <vt:lpstr>Цель и задачи педагогической деятельности</vt:lpstr>
      <vt:lpstr>Ведущая педагогическая идея</vt:lpstr>
      <vt:lpstr> Средства и способы работы с детьми</vt:lpstr>
      <vt:lpstr>  предметно пространственная среда</vt:lpstr>
      <vt:lpstr>   Использование пальчиковых игр в образовательной деятельности     </vt:lpstr>
      <vt:lpstr>   « Ум ребенка находится на кончиках его пальцев»      В.А. Сухомлинский    </vt:lpstr>
      <vt:lpstr>   « Ум ребенка находится на кончиках его пальцев»      В.А. Сухомлинский    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</dc:title>
  <dc:creator>Фокина Лидия Петровна</dc:creator>
  <cp:keywords>Шаблон презентации</cp:keywords>
  <cp:lastModifiedBy>Hp</cp:lastModifiedBy>
  <cp:revision>242</cp:revision>
  <cp:lastPrinted>2016-11-24T11:14:02Z</cp:lastPrinted>
  <dcterms:created xsi:type="dcterms:W3CDTF">2015-07-10T16:53:21Z</dcterms:created>
  <dcterms:modified xsi:type="dcterms:W3CDTF">2022-01-13T10:41:41Z</dcterms:modified>
</cp:coreProperties>
</file>