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7" r:id="rId5"/>
    <p:sldId id="260" r:id="rId6"/>
    <p:sldId id="261" r:id="rId7"/>
    <p:sldId id="262" r:id="rId8"/>
    <p:sldId id="268" r:id="rId9"/>
    <p:sldId id="265" r:id="rId10"/>
    <p:sldId id="269" r:id="rId11"/>
    <p:sldId id="270" r:id="rId12"/>
    <p:sldId id="271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D058189-C974-46F8-AA4B-9167C7DD2397}">
          <p14:sldIdLst>
            <p14:sldId id="256"/>
            <p14:sldId id="257"/>
            <p14:sldId id="259"/>
            <p14:sldId id="267"/>
            <p14:sldId id="260"/>
            <p14:sldId id="261"/>
            <p14:sldId id="262"/>
            <p14:sldId id="268"/>
            <p14:sldId id="265"/>
            <p14:sldId id="269"/>
            <p14:sldId id="270"/>
            <p14:sldId id="271"/>
            <p14:sldId id="272"/>
            <p14:sldId id="273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0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F575-6839-469F-AD37-C17C8892DA3A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F851B-F6C1-4ABA-9C37-21906E81E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226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F575-6839-469F-AD37-C17C8892DA3A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F851B-F6C1-4ABA-9C37-21906E81E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444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F575-6839-469F-AD37-C17C8892DA3A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F851B-F6C1-4ABA-9C37-21906E81E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643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F575-6839-469F-AD37-C17C8892DA3A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F851B-F6C1-4ABA-9C37-21906E81E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679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F575-6839-469F-AD37-C17C8892DA3A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F851B-F6C1-4ABA-9C37-21906E81E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232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F575-6839-469F-AD37-C17C8892DA3A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F851B-F6C1-4ABA-9C37-21906E81E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31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F575-6839-469F-AD37-C17C8892DA3A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F851B-F6C1-4ABA-9C37-21906E81E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818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F575-6839-469F-AD37-C17C8892DA3A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F851B-F6C1-4ABA-9C37-21906E81E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115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F575-6839-469F-AD37-C17C8892DA3A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F851B-F6C1-4ABA-9C37-21906E81E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8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F575-6839-469F-AD37-C17C8892DA3A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F851B-F6C1-4ABA-9C37-21906E81E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843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F575-6839-469F-AD37-C17C8892DA3A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F851B-F6C1-4ABA-9C37-21906E81E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989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F575-6839-469F-AD37-C17C8892DA3A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F851B-F6C1-4ABA-9C37-21906E81E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10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0215"/>
            <a:ext cx="9144000" cy="1662589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 план открытия кофейни «Формула лета» в Самаре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1174" y="5272755"/>
            <a:ext cx="2717074" cy="1125949"/>
          </a:xfrm>
        </p:spPr>
        <p:txBody>
          <a:bodyPr>
            <a:noAutofit/>
          </a:bodyPr>
          <a:lstStyle/>
          <a:p>
            <a:pPr algn="l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ученица 11 «А» класса МБОУ Школы №91 Чупанина Алёна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36985" y="4768731"/>
            <a:ext cx="3640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 педагог дополнительного образования МБУ ДО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«ЦВР «Крылатый» Сенькина Е.П.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277" y="1878152"/>
            <a:ext cx="4529708" cy="28905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A1A91A2-09F6-4C4E-89A1-C59F9F9DE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51" y="1915143"/>
            <a:ext cx="1585097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35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Финансирование организационных работ.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239140"/>
            <a:ext cx="6862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на организацию бизнеса составят:</a:t>
            </a:r>
            <a:r>
              <a:rPr lang="ru-RU" dirty="0"/>
              <a:t> </a:t>
            </a:r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439615"/>
              </p:ext>
            </p:extLst>
          </p:nvPr>
        </p:nvGraphicFramePr>
        <p:xfrm>
          <a:off x="838199" y="1690688"/>
          <a:ext cx="7681957" cy="37017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301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17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45126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затрат\доходов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Стоимость (руб.)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8524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курсы - затраты на материал.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5126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на получение сертификата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 руб.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5126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в кафе - доход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+50000 руб.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8524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на оформление правоустанавливающих документов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7100 руб.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5126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на риелтора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10000руб.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8524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Арендная плата за 2 месяца, т.е. за месяц вперед.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5000 руб. х2мес. = 10000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5126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на косметический ремонт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 руб.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5126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на оборудование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31460 руб.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5126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на продукты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5283 руб.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5126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Реклама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1989 руб.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5126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 83843-50000=33843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составляют :  33843руб.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28904" y="5474610"/>
            <a:ext cx="8297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этом, у малого бизнеса есть возможность получить субсидию государства 58000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учетом налога</a:t>
            </a:r>
          </a:p>
        </p:txBody>
      </p:sp>
    </p:spTree>
    <p:extLst>
      <p:ext uri="{BB962C8B-B14F-4D97-AF65-F5344CB8AC3E}">
        <p14:creationId xmlns:p14="http://schemas.microsoft.com/office/powerpoint/2010/main" val="472291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Обзорный раздел бизнес плана Кофейни.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264778"/>
            <a:ext cx="528984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Правовой статус моего бизнеса – ИП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Чупанина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Название- Формула лета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Слоган- Подружи зиму с летом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работник (я)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первое время за все отвечаю я, а именно: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уборка помещения и посуды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подача кофе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бариста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работа с документами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</a:t>
            </a: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307088"/>
              </p:ext>
            </p:extLst>
          </p:nvPr>
        </p:nvGraphicFramePr>
        <p:xfrm>
          <a:off x="838200" y="3359884"/>
          <a:ext cx="7382854" cy="2194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914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914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4360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Часы работы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360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Понедельник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11:00-20:00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360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Вторник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11:00-20:00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4360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11:00-20:00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360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Четверг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11:00-20:00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4360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Пятница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Выходной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4360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Суббота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12:00-20:00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4360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Воскресенье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12:00-20:00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8200" y="5648770"/>
            <a:ext cx="4554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 без перерывов на обед.</a:t>
            </a:r>
          </a:p>
        </p:txBody>
      </p:sp>
    </p:spTree>
    <p:extLst>
      <p:ext uri="{BB962C8B-B14F-4D97-AF65-F5344CB8AC3E}">
        <p14:creationId xmlns:p14="http://schemas.microsoft.com/office/powerpoint/2010/main" val="1544562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Описание услуг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909799"/>
              </p:ext>
            </p:extLst>
          </p:nvPr>
        </p:nvGraphicFramePr>
        <p:xfrm>
          <a:off x="838198" y="1378470"/>
          <a:ext cx="8587812" cy="25387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939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939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98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Внутри заведения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вынос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98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Подача кофе/чая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Подача кофе/чая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97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Подача кофе/чая с добавками (сливки, лимон, мята)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Подача кофе/чая с добавками (сливки, лимон, мята)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98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Подача мороженого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97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Подача мороженого с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топпингами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(сиропы, фрукты)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0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Подача мороженого с разными вкусами (ассорти)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98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Подача пирожных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98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Подача бутербродов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7795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1.Описание услуг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6771" y="1232389"/>
            <a:ext cx="6973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чтобы установить цены на свои услуги, я сравниваю цены своих конкурентов</a:t>
            </a:r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83141"/>
              </p:ext>
            </p:extLst>
          </p:nvPr>
        </p:nvGraphicFramePr>
        <p:xfrm>
          <a:off x="686513" y="1632183"/>
          <a:ext cx="10818974" cy="17163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86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9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07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81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9914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1894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1894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7895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5282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95282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280670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Конкуренты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49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Чай с добавками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Кофе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Кофе с добавками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Мороженое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Мороженое с добавками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Ассорти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Пирожное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Сэндвичи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06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Комод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Конфитюр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Формула лета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515021"/>
              </p:ext>
            </p:extLst>
          </p:nvPr>
        </p:nvGraphicFramePr>
        <p:xfrm>
          <a:off x="686513" y="3460808"/>
          <a:ext cx="5844540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81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81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481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Конкуренты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Комод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Конфитюр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Формула лета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758252"/>
              </p:ext>
            </p:extLst>
          </p:nvPr>
        </p:nvGraphicFramePr>
        <p:xfrm>
          <a:off x="256375" y="4727866"/>
          <a:ext cx="11665010" cy="11647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21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80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21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84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85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660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0292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0183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9628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43908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7888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20051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977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Чай с добавками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Кофе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Кофе с добавками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Мороженое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Мороженое с добавками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Ассорти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Пирожное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Сэндвичи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29870"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Формула лета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86513" y="6004891"/>
            <a:ext cx="4025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 средний чек = 150 рублей.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2785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финансовые результаты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1196411"/>
            <a:ext cx="530693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Проектом предусмотрено: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кофейне 4 стола т.е. 16 стульев.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минимально в день будут приходить примерно 20 человек.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-средняя цена чека – 150 рублей</a:t>
            </a: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557039"/>
              </p:ext>
            </p:extLst>
          </p:nvPr>
        </p:nvGraphicFramePr>
        <p:xfrm>
          <a:off x="838200" y="2192207"/>
          <a:ext cx="8035504" cy="3435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13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32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287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45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 за месяц руб.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 за месяц руб.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69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Приблизительно доход в день на каждого клиента будет составлять 20чел*150= 3000 рублей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3000*30=90000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45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45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Зарплата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45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45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45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Непредвиденные расходы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33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(90000*0.06=5400)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86931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прибыль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90000-6000-30000-5000-1000-5000-5400=37600 руб.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8200" y="5497577"/>
            <a:ext cx="102542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я вложила в виде стартового капитала 33843руб.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Ежемесячная прибыль составит 37600 руб. Окупаемость проекта составит   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вложения разделить на прибыль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33843руб: 37600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=0,9 мес.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528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307507"/>
            <a:ext cx="76392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финансовые результаты составляют: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Капитальные вложения в открытие бизнеса- 33843руб.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Ожидаемая прибыль 37600 руб.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Окупаемость проекта= 0,9 месяца.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государственные субсидии могут составлять 59000руб.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смогу окупить меньше чем за месяц. При выходе на более высокий уровень я смогу расширять свой бизнес, улучшить комплектацию кофейни. В идеале для достижения этой цели я планирую получить образование и навыки в сфере финансиста.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575" y="3326695"/>
            <a:ext cx="5843388" cy="308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41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936" y="871748"/>
            <a:ext cx="4548904" cy="2534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Кафе-место, которое привлекает самых разных людей вне зависимости от возраста, пола или профессии. Продажа кофе – это не только успешный, но и перспективный бизнес. Сравнительно низкий порог вхождения, быстрая окупаемость проекта, простота организации и ведения основных процессов дает данному проекту большой потенциал.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1795" y="2452642"/>
            <a:ext cx="515482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Открывая свое заведение, в первую очередь надо определить свою целевую аудиторию. В зависимости от этого разрабатывать линейку продукции, а также ценовую политику. Кроме того, четкое понимание потребностей клиентов позволит определиться с выбором маркетинговой стратегии и инструментов привлечения покупателей.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Самары составляет 1 156 659 человек. Количество кафе-кофе в Самаре составляет 80 заведений. Мое кафе не имеет возрастных ограничений, но думаю, что студентов по большей части заинтересует моё заведение.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709" y="365125"/>
            <a:ext cx="4901355" cy="32675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691" y="3632695"/>
            <a:ext cx="4474373" cy="307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89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Маркетинговый анализ.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Маркетинг в сфере образования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В проекте рассмотрены следующие фирмы по обучению: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470038"/>
              </p:ext>
            </p:extLst>
          </p:nvPr>
        </p:nvGraphicFramePr>
        <p:xfrm>
          <a:off x="500642" y="1358781"/>
          <a:ext cx="10853158" cy="2809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04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10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486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553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766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2551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855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03017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сертификата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Отзывы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2905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Спешиалти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кофе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Москва, Китай-город;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Хохловский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переулок 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занятий (10 часов)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32000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Присутствует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Положительные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3070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Провессиональный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курс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баристы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Санкт-Петербург; ул.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Лахтинская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занятий (15 часов)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Присутствует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Отсутствуют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3070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баристы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Аромэ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Самара; ул. Авиационная 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занятия (12 часов)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Отсутствует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Отсутствуют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3390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баристы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Элитория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открыть кофейню.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Самара; ул. Некрасовская 46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занятий (16 часов)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Присутствует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Отсутствуют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05854" y="4452359"/>
            <a:ext cx="103660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поступлении в другой город потребуются лишние затраты, именно поэтому я выбираю курсы в Самаре. Между двумя предложениями я выбираю курсы «Как открыть кофейню», потому что данный курс дает мне больше возможностей в изучении такого бизнеса, как открытие собственного заведения.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на сертификат – 2000 рублей.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на обучение – 15000 рублей.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428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91547"/>
            <a:ext cx="10515600" cy="541598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Маркетинг местоположения кофейни.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0622936"/>
              </p:ext>
            </p:extLst>
          </p:nvPr>
        </p:nvGraphicFramePr>
        <p:xfrm>
          <a:off x="734938" y="1484721"/>
          <a:ext cx="8928188" cy="27769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35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82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734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442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0419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района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аренды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Конкуренция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Удаленность от места проживания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19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Самарский район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30411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20-60 тыс.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заведений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Далеко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19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Советский район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169015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 тыс.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заведений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Близко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419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Южный город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9-14 тыс.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Отсутствуют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Далеко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Промышленный район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272498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9-30 тыс.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заведений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Недалеко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4938" y="4597638"/>
            <a:ext cx="8594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больше всего для открытия кофейни мне подходит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район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потому что: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Близкое расположение от места проживания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Небольшая конкуренция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Приемлемые цены на аренду помещения</a:t>
            </a:r>
          </a:p>
        </p:txBody>
      </p:sp>
    </p:spTree>
    <p:extLst>
      <p:ext uri="{BB962C8B-B14F-4D97-AF65-F5344CB8AC3E}">
        <p14:creationId xmlns:p14="http://schemas.microsoft.com/office/powerpoint/2010/main" val="1490264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0024" y="741366"/>
            <a:ext cx="10957713" cy="2432866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Оформление необходимых правоустанавливающих документов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Медицинская справка – 3260 руб.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Регистрация в Администрации района – получение свидетельства о регистрации … с номером – бесплатно.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Регистрация в налоговом органе (ИФНС), получение ИНН – государственная пошлина 800 руб.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Открытие расчётного счета в банке – бесплатно.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Изготовление печати – 500 руб.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Регистрация в Пенсионном фонде – бесплатно.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составили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7100 рублей.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024" y="3739640"/>
            <a:ext cx="7227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Выбор и заключение договора  с риэлтерской  фирмой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45886" y="5023717"/>
            <a:ext cx="6814822" cy="1298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691726"/>
              </p:ext>
            </p:extLst>
          </p:nvPr>
        </p:nvGraphicFramePr>
        <p:xfrm>
          <a:off x="982617" y="4256676"/>
          <a:ext cx="7964829" cy="990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01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3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555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47611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611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 ключ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7611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Мельница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7611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Визит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540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4.Выбор помещения. Заключение договора аренды.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9213245"/>
              </p:ext>
            </p:extLst>
          </p:nvPr>
        </p:nvGraphicFramePr>
        <p:xfrm>
          <a:off x="838200" y="1246343"/>
          <a:ext cx="9986556" cy="4543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44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644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644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644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644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6442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95504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Общественные заведения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3604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Офис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19м2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Безымянный переулок. 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Школа, метро, Высшее учебное заведение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9467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Офис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20м2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Печорская 151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 учебное заведение, метро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14407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Офис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25м2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Победа 102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Торговый центр, метро, сквер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00222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Офис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16м2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Калинина 4А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Гимназия, клиника, сквер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38200" y="5905144"/>
            <a:ext cx="901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выбираю третий вариант, потому что данный офис подходит мне по площади, а также по цене за аренду.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затраты по аренде составят 10000 рублей, так как арендодатель взимает плату за месяц вперед.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8835" y="1753985"/>
            <a:ext cx="1632249" cy="102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374" y="165370"/>
            <a:ext cx="10654243" cy="6293325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/>
              <a:t>7.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Оборудование и материалы.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180" y="825577"/>
            <a:ext cx="2850820" cy="1901526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991620"/>
              </p:ext>
            </p:extLst>
          </p:nvPr>
        </p:nvGraphicFramePr>
        <p:xfrm>
          <a:off x="272374" y="825577"/>
          <a:ext cx="7145376" cy="56581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14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41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51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81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64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37065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Оборудование/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шт.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Конечная цена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1437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Табурет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Б\У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4977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Б\У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103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Лампа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Б\У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9201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Кофеварочная машина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Б\У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78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Кассовый аппарат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Б\У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42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Фартуки, перчатки, бумажные салфетки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Покупка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22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Холодильник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Б\У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22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Барная стойка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Б\У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22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Витрина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Б\У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62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Бумажные стаканчики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Покупка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100-50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62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Набор посуды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Б\У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71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31460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63" marR="6846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5986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Оборудование и материалы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7631363"/>
              </p:ext>
            </p:extLst>
          </p:nvPr>
        </p:nvGraphicFramePr>
        <p:xfrm>
          <a:off x="383908" y="1293512"/>
          <a:ext cx="4880300" cy="50645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00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00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00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00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8955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1299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Мороженое (ваниль)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7909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Мороженое (шоколад)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5684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Мороженое (крем-брюле)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1299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Фруктовый лед (манго)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7909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Берлинеры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вишней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05684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Берлинеры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 сгущенкой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7909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Берлинеры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шоколадом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57909"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967792"/>
              </p:ext>
            </p:extLst>
          </p:nvPr>
        </p:nvGraphicFramePr>
        <p:xfrm>
          <a:off x="5264208" y="1293512"/>
          <a:ext cx="6089592" cy="28341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53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47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747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747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74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56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Сыр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56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Колбаса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56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Хлеб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56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56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56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Сахар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56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Кофе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56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Овощи/Фрукты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56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Сливки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56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17621"/>
            <a:ext cx="18473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</a:tabLst>
            </a:pP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</a:tabLst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38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360" y="643800"/>
            <a:ext cx="10515600" cy="1325563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9.Реклама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94360" y="5590903"/>
            <a:ext cx="9744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783293"/>
              </p:ext>
            </p:extLst>
          </p:nvPr>
        </p:nvGraphicFramePr>
        <p:xfrm>
          <a:off x="594360" y="3649429"/>
          <a:ext cx="5844540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81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81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481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Постер на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самоклеющийся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плёнке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Бумажный постер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 rot="10800000" flipV="1">
            <a:off x="594360" y="1187215"/>
            <a:ext cx="5970587" cy="2462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</a:tabLst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Слоган: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«Подружи зиму с летом»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</a:tabLst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эмблеме моей кофейни будут изображены мороженое и кофе. Просто и приятно для глаз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</a:tabLst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Я буду рекламировать свою фирму «В Контакте», а также в социальной сети «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Инстаграм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С среднем реклама в «В Контакте» стоит 300 рублей, в «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Инстаграме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- 400 рублей. 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</a:tabLst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-Раздавать листовки на улице, рассказывать о своей кофейне знакомым. Лучшее место для раздачи листовок – торговые центры. Также листовки можно оставлять в магазинах и других общественных местах. 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</a:tabLst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-Закажу постер с названием моей кофейни для того, чтобы привлечь посетителей. 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" y="4975350"/>
            <a:ext cx="61786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выбрала постер 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самоклеющейся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пленке, так как можно легко приклеить на окно рядом со своим заведением, чтобы люди могли видеть расценки.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-Создам сайт своего кафе в «В Контакте» и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Инстаграме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Затраты: 1989 рублей.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8647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1457</Words>
  <Application>Microsoft Office PowerPoint</Application>
  <PresentationFormat>Произвольный</PresentationFormat>
  <Paragraphs>491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Бизнес план открытия кофейни «Формула лета» в Самаре </vt:lpstr>
      <vt:lpstr> </vt:lpstr>
      <vt:lpstr>Маркетинговый анализ.  Маркетинг в сфере образования.  В проекте рассмотрены следующие фирмы по обучению: </vt:lpstr>
      <vt:lpstr>3. Маркетинг местоположения кофейни.</vt:lpstr>
      <vt:lpstr>Презентация PowerPoint</vt:lpstr>
      <vt:lpstr>4.Выбор помещения. Заключение договора аренды. </vt:lpstr>
      <vt:lpstr>Презентация PowerPoint</vt:lpstr>
      <vt:lpstr>7. Оборудование и материалы</vt:lpstr>
      <vt:lpstr>9.Реклама </vt:lpstr>
      <vt:lpstr>10. Финансирование организационных работ. </vt:lpstr>
      <vt:lpstr>Обзорный раздел бизнес плана Кофейни.</vt:lpstr>
      <vt:lpstr>1. Описание услуг</vt:lpstr>
      <vt:lpstr>1.Описание услуг</vt:lpstr>
      <vt:lpstr>Ожидаемые финансовые результаты </vt:lpstr>
      <vt:lpstr>Вывод: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Бизнес план открытия кофейни «Dolche Vita» в Самаре</dc:title>
  <dc:creator>Екатерина</dc:creator>
  <cp:lastModifiedBy>Пользователь Windows</cp:lastModifiedBy>
  <cp:revision>34</cp:revision>
  <dcterms:created xsi:type="dcterms:W3CDTF">2019-05-19T11:35:32Z</dcterms:created>
  <dcterms:modified xsi:type="dcterms:W3CDTF">2022-01-21T11:23:22Z</dcterms:modified>
</cp:coreProperties>
</file>