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342" r:id="rId2"/>
    <p:sldId id="256" r:id="rId3"/>
    <p:sldId id="343" r:id="rId4"/>
    <p:sldId id="328" r:id="rId5"/>
    <p:sldId id="329" r:id="rId6"/>
    <p:sldId id="330" r:id="rId7"/>
    <p:sldId id="331" r:id="rId8"/>
    <p:sldId id="344" r:id="rId9"/>
    <p:sldId id="335" r:id="rId10"/>
    <p:sldId id="349" r:id="rId11"/>
    <p:sldId id="346" r:id="rId1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3" autoAdjust="0"/>
    <p:restoredTop sz="93788" autoAdjust="0"/>
  </p:normalViewPr>
  <p:slideViewPr>
    <p:cSldViewPr>
      <p:cViewPr varScale="1">
        <p:scale>
          <a:sx n="69" d="100"/>
          <a:sy n="69" d="100"/>
        </p:scale>
        <p:origin x="-13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8C970-79CA-48F0-BFF7-B7449BB857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0531-89E8-4564-92FC-557DF56C8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6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809BD-B655-4927-BCF6-279089A1F225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B84A0-33AE-46B1-8744-DCC21274A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68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1975275" cy="1883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764704"/>
            <a:ext cx="7128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униципальное  бюджетное учреждение дополнительного образования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«Центр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внешкольной работы «Крылатый» г. о. Самара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916832"/>
            <a:ext cx="874846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Дополнительная общеобразовательная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общеразвивающая адаптированная программа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Социальная экономика для детей с ограниченными возможностями здоровья в образовательном учреждении для слабослышащих и не слышащих детей»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(основы и принципы прикладной экономики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в современной жизни)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5085184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Автор-составитель: Сенькина Елена Павловна, педагог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8498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4868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семинарах и конференциях  для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педагогических работников по обмену опытом, выпуск статей и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методяческой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продукции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7" y="1749009"/>
            <a:ext cx="4366241" cy="3274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92" y="1749009"/>
            <a:ext cx="3669977" cy="2059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28708"/>
            <a:ext cx="8820472" cy="2749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городской методической площадки «Обучение основам финансовой грамотности» в 2020 году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34" y="3532026"/>
            <a:ext cx="1512168" cy="2153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208" y="3511857"/>
            <a:ext cx="1459752" cy="203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523" y="3590594"/>
            <a:ext cx="1259515" cy="1679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056" y="3082503"/>
            <a:ext cx="1550703" cy="21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8712968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мероприятий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стажерской площадки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2020 году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«Социализация старшеклассников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сфере реальной экономической жизни России посредством развития экономического мышления» </a:t>
            </a:r>
          </a:p>
          <a:p>
            <a:pPr algn="ctr"/>
            <a:endParaRPr lang="ru-RU" sz="1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при партнерстве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Самарская региональная общественная организация содействия благоустройству области и росту благосостояния жителей </a:t>
            </a:r>
          </a:p>
          <a:p>
            <a:pPr algn="ctr"/>
            <a:r>
              <a:rPr lang="ru-RU" dirty="0"/>
              <a:t>«Свежий </a:t>
            </a:r>
            <a:r>
              <a:rPr lang="ru-RU" dirty="0" smtClean="0"/>
              <a:t>ветер»,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клуба </a:t>
            </a:r>
            <a:r>
              <a:rPr lang="ru-RU" dirty="0"/>
              <a:t>волонтеров и общественных деятелей Самарской области </a:t>
            </a:r>
          </a:p>
          <a:p>
            <a:pPr algn="ctr"/>
            <a:r>
              <a:rPr lang="ru-RU" dirty="0"/>
              <a:t>«Среда развития социального предпринимательства</a:t>
            </a:r>
            <a:r>
              <a:rPr lang="ru-RU" dirty="0" smtClean="0"/>
              <a:t>»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08920"/>
            <a:ext cx="1872208" cy="2616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34" y="2960491"/>
            <a:ext cx="1617075" cy="2377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039" y="2970006"/>
            <a:ext cx="1406929" cy="2145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912" y="2960491"/>
            <a:ext cx="1588907" cy="2164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174" y="2871115"/>
            <a:ext cx="1977912" cy="253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594057"/>
            <a:ext cx="8208912" cy="1147311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бъединение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экономика для детей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в образовательном учреждении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слабослышащих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неслышащих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572000" y="2060848"/>
            <a:ext cx="4190672" cy="288031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endParaRPr kumimoji="0" lang="ru-RU" sz="3800" b="1" i="0" u="none" strike="noStrike" kern="1200" cap="none" spc="0" normalizeH="0" baseline="0" noProof="0" dirty="0" smtClean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1484784"/>
            <a:ext cx="25633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Занятия с обучающимися проводит: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Сенькина Елена Павловна,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педагог дополнительного образования,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высшей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категории 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МБУ ДО «Центр внешкольной работы «Крылатый»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г.о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. Самара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648881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15" y="1117316"/>
            <a:ext cx="3971688" cy="56043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55623" y="1391172"/>
            <a:ext cx="3816424" cy="1641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4289722" y="3113804"/>
            <a:ext cx="1539623" cy="1536429"/>
          </a:xfrm>
          <a:prstGeom prst="up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5946823" y="3113804"/>
            <a:ext cx="1552315" cy="1559912"/>
          </a:xfrm>
          <a:prstGeom prst="upArrow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7604357" y="3222995"/>
            <a:ext cx="1473370" cy="1450722"/>
          </a:xfrm>
          <a:prstGeom prst="up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57647" y="1657889"/>
            <a:ext cx="325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Авторская программа </a:t>
            </a:r>
          </a:p>
          <a:p>
            <a:pPr algn="ctr"/>
            <a:r>
              <a:rPr lang="ru-RU" dirty="0" smtClean="0"/>
              <a:t>со сроком реализации </a:t>
            </a:r>
          </a:p>
          <a:p>
            <a:pPr algn="ctr"/>
            <a:r>
              <a:rPr lang="ru-RU" dirty="0" smtClean="0"/>
              <a:t>от 1 до 3 лет</a:t>
            </a:r>
          </a:p>
          <a:p>
            <a:pPr algn="ctr"/>
            <a:r>
              <a:rPr lang="ru-RU" dirty="0" smtClean="0"/>
              <a:t>с 2017 г.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411427" y="3573016"/>
            <a:ext cx="1312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Программа уровень: стартовый,</a:t>
            </a:r>
          </a:p>
          <a:p>
            <a:pPr algn="ctr"/>
            <a:r>
              <a:rPr lang="ru-RU" sz="1600" dirty="0" smtClean="0"/>
              <a:t> 1 год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052040" y="3573016"/>
            <a:ext cx="1447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Программа уровень: </a:t>
            </a:r>
            <a:r>
              <a:rPr lang="ru-RU" sz="1600" b="1" dirty="0" smtClean="0"/>
              <a:t>базовый,</a:t>
            </a:r>
            <a:endParaRPr lang="ru-RU" sz="1600" b="1" dirty="0"/>
          </a:p>
          <a:p>
            <a:pPr algn="ctr"/>
            <a:r>
              <a:rPr lang="ru-RU" sz="1600" b="1" dirty="0"/>
              <a:t> 1 год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8582" y="3645024"/>
            <a:ext cx="1574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Программа</a:t>
            </a:r>
          </a:p>
          <a:p>
            <a:pPr algn="ctr"/>
            <a:r>
              <a:rPr lang="ru-RU" sz="1600" dirty="0" smtClean="0"/>
              <a:t>уровень:</a:t>
            </a:r>
          </a:p>
          <a:p>
            <a:pPr algn="ctr"/>
            <a:r>
              <a:rPr lang="ru-RU" sz="1600" dirty="0" smtClean="0"/>
              <a:t>Продвинутый</a:t>
            </a:r>
          </a:p>
          <a:p>
            <a:pPr algn="ctr"/>
            <a:r>
              <a:rPr lang="ru-RU" sz="1600" dirty="0" smtClean="0"/>
              <a:t>1 год</a:t>
            </a:r>
            <a:endParaRPr lang="ru-RU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22" y="4753300"/>
            <a:ext cx="2612343" cy="19592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7544" y="470985"/>
            <a:ext cx="835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реализуется 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базе ГБОУ «Школа-интернат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 для обучающихся с ограниченными возможностями здоровья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о.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Самара»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02065" y="5083633"/>
            <a:ext cx="22117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Педагог дополнительного образования осуществляет свою деятельность совместно с педагогом-</a:t>
            </a:r>
            <a:r>
              <a:rPr lang="ru-RU" sz="1400" b="1" dirty="0" err="1" smtClean="0"/>
              <a:t>сурдологом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9552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B71A0D-CAB8-441C-86D1-34932614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2" y="0"/>
            <a:ext cx="4186808" cy="35730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Дополнительное образование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глухих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слабослышащих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4ECEFA-7818-4CF9-867C-59C1A9AFE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89040"/>
            <a:ext cx="8507288" cy="2880320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5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</a:t>
            </a:r>
            <a:r>
              <a:rPr lang="ru-RU" sz="55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слабослышащими и глухими </a:t>
            </a:r>
            <a:r>
              <a:rPr lang="ru-RU" sz="5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детьми дополнительного образования </a:t>
            </a:r>
            <a:r>
              <a:rPr lang="ru-RU" sz="5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способствует:</a:t>
            </a:r>
          </a:p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5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5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социальной защищенности на всех этапах социализации, </a:t>
            </a:r>
            <a:endParaRPr lang="ru-RU" sz="55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5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повышению </a:t>
            </a:r>
            <a:r>
              <a:rPr lang="ru-RU" sz="5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социального статуса, </a:t>
            </a:r>
            <a:endParaRPr lang="ru-RU" sz="55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5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становлению </a:t>
            </a:r>
            <a:r>
              <a:rPr lang="ru-RU" sz="5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гражданственности и способности активного участия в общественной жизни и в разрешении проблем, затрагивающих их интересы.</a:t>
            </a:r>
            <a:r>
              <a:rPr lang="ru-RU" sz="5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5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5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лавный </a:t>
            </a:r>
            <a:r>
              <a:rPr lang="ru-RU" sz="5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 формирования личности глухонемых детей - социализация и формирование активной жизненной позиции, что в определенной мере достигается развитием экономического мышления личности, так как развиваться вне </a:t>
            </a:r>
            <a:r>
              <a:rPr lang="ru-RU" sz="55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 - </a:t>
            </a:r>
            <a:r>
              <a:rPr lang="ru-RU" sz="5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экономической жизни так же нельзя, как нельзя, стоя на берегу, научиться плавать.</a:t>
            </a:r>
            <a:endParaRPr lang="ru-RU" sz="55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31DB259-6C51-482B-825B-963EE1A1E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6" y="896888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1C9247-39CC-43A8-A9D6-BC0048DD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36712"/>
            <a:ext cx="8712968" cy="2088232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15000"/>
              </a:lnSpc>
              <a:spcAft>
                <a:spcPts val="80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д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ополнительной общеобразовательной общеразвивающей адаптированной программы </a:t>
            </a:r>
            <a:b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«Социальная экономика для детей с ограниченными возможностями в образовательном учреждении для слабослышащих и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неслышащих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детей»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31F2A67-D767-45CF-88A2-D4F547986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2708920"/>
            <a:ext cx="4176464" cy="3615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социализации личности глухонемых детей в сфере реальной экономической жизни России, интеграция обучающихся с ОВЗ в образовательную и социокультурную среду, развитие  жизненных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5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28EF55-F3D0-40C4-83FE-D89CE565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76672"/>
            <a:ext cx="8820472" cy="1440160"/>
          </a:xfrm>
        </p:spPr>
        <p:txBody>
          <a:bodyPr>
            <a:normAutofit fontScale="90000"/>
          </a:bodyPr>
          <a:lstStyle/>
          <a:p>
            <a:pPr indent="449580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i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AB7B0D4-0D43-4B0A-990F-6CD343C5D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620688"/>
            <a:ext cx="4824536" cy="5703912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9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изучить основные понятия экономики; </a:t>
            </a:r>
            <a:endParaRPr lang="ru-RU" sz="9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9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-способствовать освоению способов познавательной, практической деятельности, необходимых для участия в экономической жизни; </a:t>
            </a:r>
            <a:endParaRPr lang="ru-RU" sz="9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9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сформировать умение подходить к событиям общественной и политической жизни с экономической точки зрения; - сформировать умение составлять прогнозы (т.е. отвечать на вопрос: «Что произойдет, если...») и </a:t>
            </a:r>
            <a:r>
              <a:rPr lang="ru-RU" sz="9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9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ru-RU" sz="9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800"/>
              </a:spcAft>
            </a:pPr>
            <a:r>
              <a:rPr lang="ru-RU" sz="9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9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96752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ОБРАЗОВАТЕЛЬНЫЕ ЗАДАЧИ ПРОГРАММЫ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C46D41-A329-4BC7-881C-CFF7A0E8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 задачи:</a:t>
            </a:r>
            <a:r>
              <a:rPr lang="ru-RU" sz="400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u="sng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314866-BDE3-4830-AD49-0BAE715A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Autofit/>
          </a:bodyPr>
          <a:lstStyle/>
          <a:p>
            <a:pPr marL="274320" marR="0" lvl="0" indent="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80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 получать и критически осмысливать экономическую информацию, анализировать и систематизировать полученные данные, моделировать решение текущих экономических проблем на примере конкретных домохозяйств и фирм. Обучение навыкам экономической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lvl="0" indent="0" algn="just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80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способствовать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ориентации в выборе будущей профессии: выбор путей дальнейшего образования, развитие гражданского образования, для  личного самоопределения и самореализации. С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пособствовать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формированию опыта применения полученных знаний и умений для: решения типичных экономических задач; освоения экономических знаний для будущей эффективной работы в качестве предпринимателя и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64704"/>
            <a:ext cx="856895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Новизна и отличительные особенности </a:t>
            </a:r>
            <a:r>
              <a:rPr lang="ru-RU" sz="3200" b="1" dirty="0" smtClean="0">
                <a:solidFill>
                  <a:srgbClr val="C00000"/>
                </a:solidFill>
              </a:rPr>
              <a:t>программы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совместная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педагогическая работа педагогов общеобразовательного учреждения для детей с ОВЗ (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педагог-</a:t>
            </a:r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</a:rPr>
              <a:t>сурдолог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 педагога дополнительного образования  МБУ ДО «ЦВР «Крылатый»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г.о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Самара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по форме организации образовательного процесса она является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модульной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 предусматривает реализацию модулей отдельно и самостоятельно, использование комбинированных занятий с использованием разных модулей;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программу включены элементы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дистанционного обучения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целью оптимизации мониторинга их внеаудиторной работы, создания условий обучающимся для свободного доступа к информационным ресурсам;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активное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включение родителей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(законных представителей) в коррекционно-развивающий процесс;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программа дополнена использованием ИКТ, новых способов рефлексии и структуры проведения занятий, не являющиеся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традиционными (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кейсы,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квесты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бизнес-проекты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хакатоны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 форумы).</a:t>
            </a:r>
          </a:p>
        </p:txBody>
      </p:sp>
    </p:spTree>
    <p:extLst>
      <p:ext uri="{BB962C8B-B14F-4D97-AF65-F5344CB8AC3E}">
        <p14:creationId xmlns:p14="http://schemas.microsoft.com/office/powerpoint/2010/main" val="8236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3EA9D5A6-6453-4850-A7E9-A6F98D1B94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92150"/>
            <a:ext cx="8578850" cy="563245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Проекты обучающихся регулярно занимают первые места  на международных и всероссийских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конкурсах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085B343-8E1B-4458-BFAE-0B073B50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05744"/>
            <a:ext cx="3127802" cy="27837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21242A4-02C1-43A1-BE95-E4D9D41B3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630" y="1524265"/>
            <a:ext cx="2013975" cy="24156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BB31D6-DC40-42F1-B4D9-D06CCB120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621" y="1543186"/>
            <a:ext cx="3554276" cy="26702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A87F851-6D3A-4E11-88DB-95B95F1F7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577" y="3762146"/>
            <a:ext cx="2238136" cy="29871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D5DB5EC-B4EA-43F8-9EAE-4E18BBA79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328" y="4004173"/>
            <a:ext cx="3179285" cy="26057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398723E-3633-4962-A55C-01A80A796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5014" y="3939919"/>
            <a:ext cx="2173905" cy="28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2779</TotalTime>
  <Words>475</Words>
  <Application>Microsoft Office PowerPoint</Application>
  <PresentationFormat>Экран (4:3)</PresentationFormat>
  <Paragraphs>86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Презентация PowerPoint</vt:lpstr>
      <vt:lpstr>Презентация PowerPoint</vt:lpstr>
      <vt:lpstr>Презентация PowerPoint</vt:lpstr>
      <vt:lpstr>Дополнительное образование  для глухих  и слабослышащих детей</vt:lpstr>
      <vt:lpstr>Цель дополнительной общеобразовательной общеразвивающей адаптированной программы  «Социальная экономика для детей с ограниченными возможностями в образовательном учреждении для слабослышащих и неслышащих детей»   </vt:lpstr>
      <vt:lpstr>     </vt:lpstr>
      <vt:lpstr>Развивающие задачи: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302</cp:revision>
  <cp:lastPrinted>2021-12-16T14:33:28Z</cp:lastPrinted>
  <dcterms:created xsi:type="dcterms:W3CDTF">2017-11-27T10:40:07Z</dcterms:created>
  <dcterms:modified xsi:type="dcterms:W3CDTF">2022-01-21T11:38:24Z</dcterms:modified>
</cp:coreProperties>
</file>