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34" r:id="rId3"/>
    <p:sldId id="308" r:id="rId4"/>
    <p:sldId id="307" r:id="rId5"/>
    <p:sldId id="305" r:id="rId6"/>
    <p:sldId id="306" r:id="rId7"/>
    <p:sldId id="309" r:id="rId8"/>
    <p:sldId id="335" r:id="rId9"/>
    <p:sldId id="310" r:id="rId10"/>
    <p:sldId id="313" r:id="rId11"/>
    <p:sldId id="311" r:id="rId12"/>
    <p:sldId id="312" r:id="rId13"/>
    <p:sldId id="315" r:id="rId14"/>
    <p:sldId id="317" r:id="rId15"/>
    <p:sldId id="338" r:id="rId16"/>
    <p:sldId id="339" r:id="rId17"/>
    <p:sldId id="319" r:id="rId18"/>
    <p:sldId id="336" r:id="rId19"/>
    <p:sldId id="340" r:id="rId20"/>
    <p:sldId id="321" r:id="rId21"/>
    <p:sldId id="341" r:id="rId22"/>
    <p:sldId id="342" r:id="rId23"/>
    <p:sldId id="331" r:id="rId24"/>
    <p:sldId id="32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39" autoAdjust="0"/>
    <p:restoredTop sz="99277" autoAdjust="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25D50-A8E7-4B28-BFDD-B5B096EB24D3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F1B4-370E-44FC-936E-358910F4E8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6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F1B4-370E-44FC-936E-358910F4E8E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3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5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1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7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0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1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9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0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5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B030-D795-4B6D-BF45-403138A31731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6392-8BC0-4B6D-BA5E-61B4612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59154480753;859154507377;859154519409;859154544497&amp;st.layer.showNav=on&amp;st.layer.photoAlbumId=53433391513713&amp;st.layer.epm=off&amp;st.layer.photoId=859154519409&amp;st.layer.opl=off&amp;st.layer.navStartPhotoId=859154519409&amp;st.layer.sbd=off&amp;st.cmd=userPage&amp;st._aid=GroupTopicLayer_openPhotoLaye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9154480753;859154507377;859154519409;859154544497&amp;st.layer.showNav=on&amp;st.layer.photoAlbumId=53433391513713&amp;st.layer.epm=off&amp;st.layer.photoId=859154544497&amp;st.layer.opl=off&amp;st.layer.navStartPhotoId=859154544497&amp;st.layer.sbd=off&amp;st.cmd=userPage&amp;st._aid=GroupTopicLayer_openPhotoLay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Нод</a:t>
            </a:r>
            <a:r>
              <a:rPr lang="ru-RU" b="1" dirty="0" smtClean="0">
                <a:solidFill>
                  <a:srgbClr val="FF0000"/>
                </a:solidFill>
              </a:rPr>
              <a:t> педагога-психолога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Администратор\Рабочий стол\8e3918dc7216a43617c9467e8878907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88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96780" y="230187"/>
            <a:ext cx="96525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детский сад №6 «Березка» - филиал АН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Алмазик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363959"/>
            <a:ext cx="1062350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НЕЙРОПСИХОЛОГИЧЕСКИЕ МЕТОДЫ, КАК ОДНО ИЗ НАПРАВЛЕНИЙ РАБОТЫ ПЕДАГОГА-ПСИХОЛОГА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ДЕТСКОГО САДА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ПО ФОРМИРОВАНИЮ РЕЧЕВОЙ АКТИВНОСТИ ДЕТЕЙ ДОШКОЛЬНОГО ВОЗРАСТА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38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2" y="350837"/>
            <a:ext cx="10515600" cy="1063626"/>
          </a:xfrm>
        </p:spPr>
        <p:txBody>
          <a:bodyPr>
            <a:normAutofit fontScale="90000"/>
          </a:bodyPr>
          <a:lstStyle/>
          <a:p>
            <a:pPr algn="ctr" defTabSz="828675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57175"/>
            <a:ext cx="5572125" cy="4044284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77" y="2728914"/>
            <a:ext cx="5967974" cy="39290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2" y="350837"/>
            <a:ext cx="10515600" cy="749301"/>
          </a:xfrm>
        </p:spPr>
        <p:txBody>
          <a:bodyPr>
            <a:normAutofit/>
          </a:bodyPr>
          <a:lstStyle/>
          <a:p>
            <a:pPr algn="ctr" defTabSz="828675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G:\д.фото\20180327_132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25129"/>
            <a:ext cx="4043363" cy="3032522"/>
          </a:xfrm>
          <a:prstGeom prst="rect">
            <a:avLst/>
          </a:prstGeom>
          <a:noFill/>
        </p:spPr>
      </p:pic>
      <p:pic>
        <p:nvPicPr>
          <p:cNvPr id="64515" name="Picture 3" descr="G:\д.фото\20180216_105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9" y="1000125"/>
            <a:ext cx="5918201" cy="3328988"/>
          </a:xfrm>
          <a:prstGeom prst="rect">
            <a:avLst/>
          </a:prstGeom>
          <a:noFill/>
        </p:spPr>
      </p:pic>
      <p:pic>
        <p:nvPicPr>
          <p:cNvPr id="3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8" y="3663157"/>
            <a:ext cx="4248150" cy="291361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5762"/>
            <a:ext cx="5283200" cy="3386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2185989"/>
            <a:ext cx="6451600" cy="4214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423" y="256205"/>
            <a:ext cx="117060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речи посредством развития мелкой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моторики рук у детей дошкольного возраста.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«Ум ребенка находится на кончиках его пальцев»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3" y="3750907"/>
            <a:ext cx="3814763" cy="2743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84" y="3750907"/>
            <a:ext cx="3938685" cy="2821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96" y="3359019"/>
            <a:ext cx="3015820" cy="33963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1468" y="3214764"/>
            <a:ext cx="22795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пальчиками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1292" y="2735764"/>
            <a:ext cx="3243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межполушарное</a:t>
            </a: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01481" y="2827577"/>
            <a:ext cx="2493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ловкость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3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6" y="457200"/>
            <a:ext cx="5450456" cy="3564260"/>
          </a:xfrm>
          <a:prstGeom prst="rect">
            <a:avLst/>
          </a:prstGeom>
        </p:spPr>
      </p:pic>
      <p:pic>
        <p:nvPicPr>
          <p:cNvPr id="5" name="Picture 2" descr="C:\Documents and Settings\Администратор\Рабочий стол\фото2\20170131_11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300038"/>
            <a:ext cx="5343524" cy="351452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3143249"/>
            <a:ext cx="6604002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1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1399593"/>
            <a:ext cx="5449078" cy="3065106"/>
          </a:xfrm>
          <a:prstGeom prst="rect">
            <a:avLst/>
          </a:prstGeom>
        </p:spPr>
      </p:pic>
      <p:pic>
        <p:nvPicPr>
          <p:cNvPr id="3" name="Рисунок 2" descr="https://i.mycdn.me/image?id=857383094738&amp;t=0&amp;plc=WEB&amp;tkn=*_Up8Ufkh4ZBq4MBmqDFv71sxUV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56" y="3028658"/>
            <a:ext cx="58293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223935"/>
            <a:ext cx="11744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мелкой моторики через межполушарное взаимодействие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2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251" y="351844"/>
            <a:ext cx="8993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Рисование правой и левой рукой одновременно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.mycdn.me/image?id=857383121362&amp;t=0&amp;plc=WEB&amp;tkn=*fDjnrKUNEbXLONwD-HG5ykW22i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26" y="1765915"/>
            <a:ext cx="582930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39" y="1765915"/>
            <a:ext cx="3001678" cy="39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1414461"/>
            <a:ext cx="4683092" cy="3571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7" y="2537925"/>
            <a:ext cx="3116423" cy="4099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82" y="1414461"/>
            <a:ext cx="3508312" cy="45160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2834" y="195944"/>
            <a:ext cx="450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698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41" y="973287"/>
            <a:ext cx="3891665" cy="5296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56" y="1775541"/>
            <a:ext cx="5407336" cy="40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69" y="2421133"/>
            <a:ext cx="61912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7773" y="909572"/>
            <a:ext cx="5264190" cy="414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23935"/>
            <a:ext cx="11744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стоп и ладошек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8034" y="1129202"/>
            <a:ext cx="3753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Барашкова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Васильевна</a:t>
            </a: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детского сада №6 «Березка» - филиала АН ДОО «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Алмазик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Республика Саха (Якутия) г. Мирный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54" y="785856"/>
            <a:ext cx="3278162" cy="46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7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376923"/>
            <a:ext cx="11744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Знаково-символические упражнения (моделирование)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9" y="1454140"/>
            <a:ext cx="3809180" cy="5073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67" y="1454140"/>
            <a:ext cx="3809180" cy="50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6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детск. фото\20170906_094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12" y="1884930"/>
            <a:ext cx="6191802" cy="34828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282" y="1052285"/>
            <a:ext cx="4609322" cy="5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81062" y="350837"/>
            <a:ext cx="10515600" cy="6635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8675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3" y="1816261"/>
            <a:ext cx="5773902" cy="3743325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9461" y="2466740"/>
            <a:ext cx="5540667" cy="41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7175" y="281285"/>
            <a:ext cx="11644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слухо-речевого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гнозиса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(развитие фонематического слуха через неречевые, речевые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звукоразличия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1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3935"/>
            <a:ext cx="11744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гимнастика и глазодвигательный репертуар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31" y="1712004"/>
            <a:ext cx="4723916" cy="342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8156" y="3578128"/>
            <a:ext cx="6210654" cy="291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Documents and Settings\Администратор\Рабочий стол\8e3918dc7216a43617c9467e8878907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65" y="1714488"/>
            <a:ext cx="10191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475" y="430590"/>
            <a:ext cx="115585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Определение основных направлений психологического сопровождения реализации образовательных инициатив для обеспечения полноценного формирования интегративных качеств дошкольников, в том числе общей культуры, развитие физических, интеллектуальных и личностных качеств с приоритетным направлением познавательно-речевого развития; предпосылок учебной деятельности, обеспечивающих социальную успешность, сохранение и укрепление здоровья детей дошкольного возраста, коррекцию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абилитацию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психического развития.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Охрана и укрепление психического здоровья детей на основе создания психологических условий достижения ими личностных образовательных результатов в процессе освоения образовательных областей.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2" y="350837"/>
            <a:ext cx="10515600" cy="5449888"/>
          </a:xfrm>
        </p:spPr>
        <p:txBody>
          <a:bodyPr>
            <a:normAutofit/>
          </a:bodyPr>
          <a:lstStyle/>
          <a:p>
            <a:pPr algn="just" defTabSz="828675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и овладения речью, проявления воспитанникам речевой активности; совершенствовать речь как средство общения; развивать коммуникативные навыки детей;  повышать психолого-педагогическую компетентность родителей воспитанников, педагогов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5" y="400050"/>
            <a:ext cx="52720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каждым годом количество детей с отклонением в психическом развитии возрастает. Одна из причин такого  положения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нейропсихологи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называют нарушение, недоразвития мозговой организации ребенка. Решить данную проблему возможно только с помощью системного подхода к коррекции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психического развития ребенка, в котором когнитивные и двигательные методы должны применяться в комплексе.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фото2\20161206_112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5827" y="899032"/>
            <a:ext cx="5802799" cy="42873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5" y="400050"/>
            <a:ext cx="68008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Нейропсихологические методы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методы воздействия на сенсомоторный уровень с учетом общих закономерностей онтогенеза</a:t>
            </a:r>
            <a:r>
              <a:rPr lang="ru-RU" sz="3600" dirty="0" smtClean="0"/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257425"/>
            <a:ext cx="5695951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2" y="350837"/>
            <a:ext cx="10515600" cy="5449888"/>
          </a:xfrm>
        </p:spPr>
        <p:txBody>
          <a:bodyPr>
            <a:normAutofit/>
          </a:bodyPr>
          <a:lstStyle/>
          <a:p>
            <a:pPr algn="ctr" defTabSz="828675"/>
            <a:r>
              <a:rPr lang="ru-RU" sz="3600" b="1" i="1" dirty="0" smtClean="0"/>
              <a:t>Направления работы психолога </a:t>
            </a:r>
            <a:r>
              <a:rPr lang="ru-RU" sz="3600" b="1" i="1" dirty="0" smtClean="0"/>
              <a:t>способствующие  </a:t>
            </a:r>
            <a:r>
              <a:rPr lang="ru-RU" sz="3600" b="1" i="1" dirty="0" smtClean="0"/>
              <a:t>развитию речи:</a:t>
            </a:r>
            <a:br>
              <a:rPr lang="ru-RU" sz="3600" b="1" i="1" dirty="0" smtClean="0"/>
            </a:br>
            <a:endParaRPr lang="ru-RU" sz="36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894" y="63130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Сенсорная комната в развитии детей дошкольного возраста</a:t>
            </a:r>
            <a:b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Сенсорная комната – это особым образом организованная окружающая среда, наполненная различного рода стимуляторами. </a:t>
            </a:r>
            <a:b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Они воздействуют на органы зрения, слуха, обоняния, осязания и другие. Кроме того, сенсорное восприятие часто имеет эмоциональную окраску, которую можно выразить парами слов: приятно – неприятно, комфортно – дискомфортно, прекрасно – безобразно. В сенсорной комнате созданы условия, в которых ребенок получает положительные эмоции. Спокойная цветовая гамма, мягкий свет, приятные ароматы, тихая нежная музыка – все это создает ощущение покоя, умиротворенности.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00032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078" y="1582476"/>
            <a:ext cx="10515600" cy="1655245"/>
          </a:xfrm>
        </p:spPr>
        <p:txBody>
          <a:bodyPr>
            <a:normAutofit fontScale="90000"/>
          </a:bodyPr>
          <a:lstStyle/>
          <a:p>
            <a:pPr algn="ctr" defTabSz="828675"/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енсорная интеграция – это терапевтический метод направленный на работу с телом ребенка. Ребенку предлагается «взаимодействовать» со специально оборудованном помещении, где он в игре совместно с психологом выполняет специально подобранные упражнения на зрительно-моторную координацию, ориентацию тела в пространстве, тактильную чувствительность. Тем самым стимулируется работа органов чувств в условиях координации различных сенсорных систем, что способствует появлению речи и ее развитию.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59" y="4092568"/>
            <a:ext cx="2986267" cy="260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 descr="G:\д.фото\20180402_162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025" y="4115342"/>
            <a:ext cx="2838627" cy="2582433"/>
          </a:xfrm>
          <a:prstGeom prst="rect">
            <a:avLst/>
          </a:prstGeom>
          <a:noFill/>
        </p:spPr>
      </p:pic>
      <p:pic>
        <p:nvPicPr>
          <p:cNvPr id="63492" name="Picture 4" descr="G:\д.фото\20180327_132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4204" y="4115342"/>
            <a:ext cx="3383901" cy="25379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301</Words>
  <Application>Microsoft Office PowerPoint</Application>
  <PresentationFormat>Широкоэкранный</PresentationFormat>
  <Paragraphs>37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Нод педагога-психолога</vt:lpstr>
      <vt:lpstr>Презентация PowerPoint</vt:lpstr>
      <vt:lpstr>Презентация PowerPoint</vt:lpstr>
      <vt:lpstr>Задачи:   Создать условия для развития и овладения речью, проявления воспитанникам речевой активности; совершенствовать речь как средство общения; развивать коммуникативные навыки детей;  повышать психолого-педагогическую компетентность родителей воспитанников, педагогов. </vt:lpstr>
      <vt:lpstr>Презентация PowerPoint</vt:lpstr>
      <vt:lpstr>Презентация PowerPoint</vt:lpstr>
      <vt:lpstr>Направления работы психолога способствующие  развитию речи: </vt:lpstr>
      <vt:lpstr>Презентация PowerPoint</vt:lpstr>
      <vt:lpstr>Сенсорная интеграция – это терапевтический метод направленный на работу с телом ребенка. Ребенку предлагается «взаимодействовать» со специально оборудованном помещении, где он в игре совместно с психологом выполняет специально подобранные упражнения на зрительно-моторную координацию, ориентацию тела в пространстве, тактильную чувствительность. Тем самым стимулируется работа органов чувств в условиях координации различных сенсорных систем, что способствует появлению речи и ее развитию. </vt:lpstr>
      <vt:lpstr> </vt:lpstr>
      <vt:lpstr>Песочная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Педагог-психолог Галина Васильевна Б.</dc:title>
  <dc:creator>User</dc:creator>
  <cp:lastModifiedBy>Моргунова Ирина Николаевна</cp:lastModifiedBy>
  <cp:revision>59</cp:revision>
  <dcterms:created xsi:type="dcterms:W3CDTF">2017-11-23T22:59:47Z</dcterms:created>
  <dcterms:modified xsi:type="dcterms:W3CDTF">2022-01-21T02:16:04Z</dcterms:modified>
</cp:coreProperties>
</file>