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9" r:id="rId4"/>
    <p:sldId id="260" r:id="rId5"/>
    <p:sldId id="261" r:id="rId6"/>
    <p:sldId id="272" r:id="rId7"/>
    <p:sldId id="25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6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BAA37D7-4D69-4827-9DA4-8D12D227637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A431237E-1094-4BD3-82EA-719759FB2B8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randomBar dir="vert"/>
  </p:transition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ЗВЕЗДА ПО ИМЕНИ СОЛНЦЕ</a:t>
            </a:r>
            <a:endParaRPr lang="ru-RU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88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r="21010"/>
          <a:stretch/>
        </p:blipFill>
        <p:spPr>
          <a:xfrm>
            <a:off x="539552" y="706905"/>
            <a:ext cx="5040559" cy="486607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68144" y="908720"/>
            <a:ext cx="2971800" cy="1097280"/>
          </a:xfrm>
        </p:spPr>
        <p:txBody>
          <a:bodyPr/>
          <a:lstStyle/>
          <a:p>
            <a:r>
              <a:rPr lang="ru-RU" sz="4000" b="1" dirty="0" smtClean="0"/>
              <a:t>ВЕНЕРА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68144" y="2132856"/>
            <a:ext cx="2971800" cy="3167109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Покрыта Венера толстыми слоями облаков. Здесь царит испепеляющая жара. </a:t>
            </a:r>
            <a:endParaRPr lang="ru-RU" sz="2400" dirty="0" smtClean="0"/>
          </a:p>
          <a:p>
            <a:r>
              <a:rPr lang="ru-RU" sz="2400" dirty="0" smtClean="0"/>
              <a:t>Венера </a:t>
            </a:r>
            <a:r>
              <a:rPr lang="ru-RU" sz="2400" dirty="0"/>
              <a:t>– самая яркая </a:t>
            </a:r>
            <a:r>
              <a:rPr lang="ru-RU" sz="2400" b="1" dirty="0"/>
              <a:t>планета на небе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81865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88640"/>
            <a:ext cx="2971800" cy="1097280"/>
          </a:xfrm>
        </p:spPr>
        <p:txBody>
          <a:bodyPr/>
          <a:lstStyle/>
          <a:p>
            <a:r>
              <a:rPr lang="ru-RU" sz="4000" b="1" dirty="0" smtClean="0"/>
              <a:t>ЗЕМЛЯ</a:t>
            </a:r>
            <a:endParaRPr lang="ru-RU" sz="4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3600400" cy="4608513"/>
          </a:xfrm>
        </p:spPr>
        <p:txBody>
          <a:bodyPr>
            <a:noAutofit/>
          </a:bodyPr>
          <a:lstStyle/>
          <a:p>
            <a:r>
              <a:rPr lang="ru-RU" sz="2400" dirty="0"/>
              <a:t> </a:t>
            </a:r>
            <a:r>
              <a:rPr lang="ru-RU" sz="2400" b="1" dirty="0"/>
              <a:t>Планета</a:t>
            </a:r>
            <a:r>
              <a:rPr lang="ru-RU" sz="2400" dirty="0"/>
              <a:t> находится на таком расстоянии от </a:t>
            </a:r>
            <a:r>
              <a:rPr lang="ru-RU" sz="2400" b="1" dirty="0"/>
              <a:t>Солнца</a:t>
            </a:r>
            <a:r>
              <a:rPr lang="ru-RU" sz="2400" dirty="0"/>
              <a:t>, что температура на ней не бывает ни слишком высокой, ни слишком низкой, и есть достаточное количество воды, поэтому на Земле есть жизнь.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/>
          <a:stretch/>
        </p:blipFill>
        <p:spPr>
          <a:xfrm>
            <a:off x="3707904" y="620688"/>
            <a:ext cx="5262736" cy="4766397"/>
          </a:xfrm>
        </p:spPr>
      </p:pic>
    </p:spTree>
    <p:extLst>
      <p:ext uri="{BB962C8B-B14F-4D97-AF65-F5344CB8AC3E}">
        <p14:creationId xmlns:p14="http://schemas.microsoft.com/office/powerpoint/2010/main" val="1004868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5" y="706905"/>
            <a:ext cx="4866073" cy="486607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68144" y="764704"/>
            <a:ext cx="2971800" cy="1097280"/>
          </a:xfrm>
        </p:spPr>
        <p:txBody>
          <a:bodyPr/>
          <a:lstStyle/>
          <a:p>
            <a:r>
              <a:rPr lang="ru-RU" sz="4000" b="1" dirty="0" smtClean="0"/>
              <a:t>МАРС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68144" y="1988840"/>
            <a:ext cx="2971800" cy="3671165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/>
              <a:t>Марс </a:t>
            </a:r>
            <a:r>
              <a:rPr lang="ru-RU" sz="2400" dirty="0"/>
              <a:t>– единственная похожая на Землю </a:t>
            </a:r>
            <a:r>
              <a:rPr lang="ru-RU" sz="2400" b="1" dirty="0"/>
              <a:t>планета тем</a:t>
            </a:r>
            <a:r>
              <a:rPr lang="ru-RU" sz="2400" dirty="0"/>
              <a:t>, что имеет четыре времени года. До того как учёные узнали, что на Марсе нет жизни, люди верили, что там живут загадочные существа – марсиане.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97316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260648"/>
            <a:ext cx="2971800" cy="1097280"/>
          </a:xfrm>
        </p:spPr>
        <p:txBody>
          <a:bodyPr/>
          <a:lstStyle/>
          <a:p>
            <a:r>
              <a:rPr lang="ru-RU" sz="4000" b="1" dirty="0" smtClean="0"/>
              <a:t>ЮПИТЕР</a:t>
            </a:r>
            <a:endParaRPr lang="ru-RU" sz="4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51520" y="1268760"/>
            <a:ext cx="3600400" cy="41764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 Это самая большая </a:t>
            </a:r>
            <a:r>
              <a:rPr lang="ru-RU" sz="2400" b="1" dirty="0"/>
              <a:t>планета Солнечной системы</a:t>
            </a:r>
            <a:r>
              <a:rPr lang="ru-RU" sz="2400" dirty="0"/>
              <a:t>. Она на столько велика, что все остальные 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/>
              <a:t>планеты</a:t>
            </a:r>
            <a:r>
              <a:rPr lang="ru-RU" sz="2400" dirty="0"/>
              <a:t> могли бы поместиться в неё. Юпитер – гигантский шар, состоящий из жидкости и газа.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50" y="620688"/>
            <a:ext cx="4764411" cy="4766397"/>
          </a:xfrm>
        </p:spPr>
      </p:pic>
    </p:spTree>
    <p:extLst>
      <p:ext uri="{BB962C8B-B14F-4D97-AF65-F5344CB8AC3E}">
        <p14:creationId xmlns:p14="http://schemas.microsoft.com/office/powerpoint/2010/main" val="11476176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5375538" cy="30237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68144" y="764704"/>
            <a:ext cx="2971800" cy="1097280"/>
          </a:xfrm>
        </p:spPr>
        <p:txBody>
          <a:bodyPr/>
          <a:lstStyle/>
          <a:p>
            <a:r>
              <a:rPr lang="ru-RU" sz="4000" b="1" dirty="0" smtClean="0"/>
              <a:t>САТУРН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80112" y="1988840"/>
            <a:ext cx="3456384" cy="367116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Сатурн – это большой шар, состоящий из жидкости и газа. </a:t>
            </a:r>
            <a:r>
              <a:rPr lang="ru-RU" sz="2400" b="1" dirty="0"/>
              <a:t>Планета</a:t>
            </a:r>
            <a:r>
              <a:rPr lang="ru-RU" sz="2400" dirty="0"/>
              <a:t> </a:t>
            </a:r>
            <a:endParaRPr lang="ru-RU" sz="24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/>
              <a:t>известная </a:t>
            </a:r>
            <a:r>
              <a:rPr lang="ru-RU" sz="2400" dirty="0"/>
              <a:t>своими великолепными кольцами. Каждое из колец Сатурна состоит из газов, частиц льда, камней и песка.</a:t>
            </a:r>
          </a:p>
          <a:p>
            <a:r>
              <a:rPr lang="ru-RU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71532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620688"/>
            <a:ext cx="2971800" cy="1097280"/>
          </a:xfrm>
        </p:spPr>
        <p:txBody>
          <a:bodyPr/>
          <a:lstStyle/>
          <a:p>
            <a:r>
              <a:rPr lang="ru-RU" sz="4000" b="1" dirty="0" smtClean="0"/>
              <a:t>УРАН</a:t>
            </a:r>
            <a:endParaRPr lang="ru-RU" sz="4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51520" y="1700809"/>
            <a:ext cx="3672408" cy="41764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 </a:t>
            </a:r>
            <a:r>
              <a:rPr lang="ru-RU" sz="2400" dirty="0" smtClean="0"/>
              <a:t>Единственная</a:t>
            </a:r>
            <a:r>
              <a:rPr lang="ru-RU" sz="2400" dirty="0"/>
              <a:t> 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/>
              <a:t>планета </a:t>
            </a:r>
            <a:r>
              <a:rPr lang="ru-RU" sz="2400" b="1" dirty="0"/>
              <a:t>Солнечной системы</a:t>
            </a:r>
            <a:r>
              <a:rPr lang="ru-RU" sz="2400" dirty="0"/>
              <a:t>, которая вращается вокруг </a:t>
            </a:r>
            <a:r>
              <a:rPr lang="ru-RU" sz="2400" b="1" dirty="0"/>
              <a:t>солнца</a:t>
            </a:r>
            <a:r>
              <a:rPr lang="ru-RU" sz="2400" dirty="0"/>
              <a:t>, как бы лёжа на боку. Её называют </a:t>
            </a:r>
            <a:r>
              <a:rPr lang="ru-RU" sz="2400" i="1" dirty="0"/>
              <a:t>«лежачая»</a:t>
            </a:r>
            <a:r>
              <a:rPr lang="ru-RU" sz="2400" dirty="0"/>
              <a:t> </a:t>
            </a:r>
            <a:r>
              <a:rPr lang="ru-RU" sz="2400" b="1" dirty="0" smtClean="0"/>
              <a:t>планета</a:t>
            </a:r>
            <a:r>
              <a:rPr lang="ru-RU" sz="2400" dirty="0" smtClean="0"/>
              <a:t>.</a:t>
            </a:r>
            <a:r>
              <a:rPr lang="ru-RU" sz="2400" dirty="0"/>
              <a:t>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9"/>
          <a:stretch/>
        </p:blipFill>
        <p:spPr>
          <a:xfrm>
            <a:off x="3813050" y="686367"/>
            <a:ext cx="4791397" cy="4104985"/>
          </a:xfrm>
        </p:spPr>
      </p:pic>
    </p:spTree>
    <p:extLst>
      <p:ext uri="{BB962C8B-B14F-4D97-AF65-F5344CB8AC3E}">
        <p14:creationId xmlns:p14="http://schemas.microsoft.com/office/powerpoint/2010/main" val="1310740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9847"/>
            <a:ext cx="4752528" cy="47525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68144" y="764704"/>
            <a:ext cx="2971800" cy="1097280"/>
          </a:xfrm>
        </p:spPr>
        <p:txBody>
          <a:bodyPr/>
          <a:lstStyle/>
          <a:p>
            <a:r>
              <a:rPr lang="ru-RU" sz="4000" b="1" dirty="0" smtClean="0"/>
              <a:t>НЕПТУН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68144" y="1988840"/>
            <a:ext cx="2971800" cy="3671165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600" dirty="0" smtClean="0"/>
              <a:t>Это </a:t>
            </a:r>
            <a:r>
              <a:rPr lang="ru-RU" sz="2600" dirty="0"/>
              <a:t>громадный шар, состоящий из газа и жидкости. Нептун можно увидеть только в телескоп. На поверхности </a:t>
            </a:r>
            <a:endParaRPr lang="ru-RU" sz="26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/>
              <a:t>планеты</a:t>
            </a:r>
            <a:r>
              <a:rPr lang="ru-RU" sz="2600" dirty="0"/>
              <a:t> дуют самые сильные ветры в </a:t>
            </a:r>
            <a:r>
              <a:rPr lang="ru-RU" sz="2600" b="1" dirty="0"/>
              <a:t>Солнечной системе</a:t>
            </a:r>
            <a:r>
              <a:rPr lang="ru-RU" sz="2600" dirty="0"/>
              <a:t>.</a:t>
            </a:r>
          </a:p>
          <a:p>
            <a:endParaRPr lang="ru-RU" sz="2400" dirty="0"/>
          </a:p>
          <a:p>
            <a:r>
              <a:rPr lang="ru-RU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8669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Интересные ФАКТЫ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 </a:t>
            </a:r>
            <a:r>
              <a:rPr lang="ru-RU" sz="2400" dirty="0" smtClean="0"/>
              <a:t>Венера вращается </a:t>
            </a:r>
            <a:r>
              <a:rPr lang="ru-RU" sz="2400" dirty="0"/>
              <a:t>в противоположную сторону по сравнению со всеми </a:t>
            </a:r>
            <a:r>
              <a:rPr lang="ru-RU" sz="2400" dirty="0" smtClean="0"/>
              <a:t>остальными планетами.</a:t>
            </a:r>
          </a:p>
          <a:p>
            <a:r>
              <a:rPr lang="ru-RU" sz="2400" dirty="0"/>
              <a:t>Солнце составляет более 99% массы всей нашей </a:t>
            </a:r>
            <a:r>
              <a:rPr lang="ru-RU" sz="2400" dirty="0" smtClean="0"/>
              <a:t>системы.</a:t>
            </a:r>
          </a:p>
          <a:p>
            <a:r>
              <a:rPr lang="ru-RU" sz="2400" dirty="0"/>
              <a:t>День на Марсе длится почти столько же, сколько и на Земле — лишь на 37 минут дольше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60548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Интересные ФАКТЫ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 </a:t>
            </a:r>
            <a:r>
              <a:rPr lang="ru-RU" sz="2400" dirty="0" smtClean="0"/>
              <a:t>Юпитер </a:t>
            </a:r>
            <a:r>
              <a:rPr lang="ru-RU" sz="2400" dirty="0"/>
              <a:t>защищает нашу Землю от астероидов и метеоритов — его мощная гравитация притягивает их, и они сгорают в его атмосфере, не добираясь до нашей </a:t>
            </a:r>
            <a:r>
              <a:rPr lang="ru-RU" sz="2400" dirty="0" smtClean="0"/>
              <a:t>планеты.</a:t>
            </a:r>
          </a:p>
          <a:p>
            <a:r>
              <a:rPr lang="ru-RU" sz="2400" dirty="0"/>
              <a:t>Официальный рекорд скорости ветра, зарегистрированный однажды на Земле, составил 408 км/ч. А на Нептуне ветер дует со скоростью в 2000-2200 км/ч.</a:t>
            </a: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42051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ПРЕДСТАВЛЕНИЯ О СТРОЕНИИ </a:t>
            </a:r>
            <a:br>
              <a:rPr lang="ru-RU" dirty="0" smtClean="0"/>
            </a:br>
            <a:r>
              <a:rPr lang="ru-RU" dirty="0" smtClean="0"/>
              <a:t>СОЛНЕЧНОЙ СИСТЕМЫ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40" y="1600200"/>
            <a:ext cx="6610120" cy="4114800"/>
          </a:xfrm>
        </p:spPr>
      </p:pic>
    </p:spTree>
    <p:extLst>
      <p:ext uri="{BB962C8B-B14F-4D97-AF65-F5344CB8AC3E}">
        <p14:creationId xmlns:p14="http://schemas.microsoft.com/office/powerpoint/2010/main" val="1697023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ПРЕДСТАВЛЕНИЯ О СТРОЕНИИ </a:t>
            </a:r>
            <a:br>
              <a:rPr lang="ru-RU" dirty="0" smtClean="0"/>
            </a:br>
            <a:r>
              <a:rPr lang="ru-RU" dirty="0" smtClean="0"/>
              <a:t>СОЛНЕЧНОЙ СИСТЕМЫ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8056303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542152" cy="41148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60848"/>
            <a:ext cx="4577557" cy="25748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ПРЕДСТАВЛЕНИЯ О СТРОЕНИИ </a:t>
            </a:r>
            <a:br>
              <a:rPr lang="ru-RU" dirty="0" smtClean="0"/>
            </a:br>
            <a:r>
              <a:rPr lang="ru-RU" dirty="0" smtClean="0"/>
              <a:t>СОЛНЕЧНОЙ СИСТЕМЫ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616530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Николай Коперник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616530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Галилео Галилей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372112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ПРЕДСТАВЛЕНИЯ О СТРОЕНИИ </a:t>
            </a:r>
            <a:br>
              <a:rPr lang="ru-RU" dirty="0" smtClean="0"/>
            </a:br>
            <a:r>
              <a:rPr lang="ru-RU" dirty="0" smtClean="0"/>
              <a:t>СОЛНЕЧНОЙ СИСТЕМЫ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2687"/>
            <a:ext cx="7848872" cy="4426763"/>
          </a:xfrm>
        </p:spPr>
      </p:pic>
    </p:spTree>
    <p:extLst>
      <p:ext uri="{BB962C8B-B14F-4D97-AF65-F5344CB8AC3E}">
        <p14:creationId xmlns:p14="http://schemas.microsoft.com/office/powerpoint/2010/main" val="24823402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800600" y="2852936"/>
            <a:ext cx="3733800" cy="2862064"/>
          </a:xfrm>
        </p:spPr>
        <p:txBody>
          <a:bodyPr/>
          <a:lstStyle/>
          <a:p>
            <a:r>
              <a:rPr lang="ru-RU" sz="1800" i="1" dirty="0" smtClean="0"/>
              <a:t>Юпитер</a:t>
            </a:r>
          </a:p>
          <a:p>
            <a:r>
              <a:rPr lang="ru-RU" sz="1800" i="1" dirty="0" smtClean="0"/>
              <a:t>Сатурн</a:t>
            </a:r>
          </a:p>
          <a:p>
            <a:r>
              <a:rPr lang="ru-RU" sz="1800" i="1" dirty="0" smtClean="0"/>
              <a:t>Уран</a:t>
            </a:r>
          </a:p>
          <a:p>
            <a:r>
              <a:rPr lang="ru-RU" sz="1800" i="1" dirty="0" smtClean="0"/>
              <a:t>Нептун</a:t>
            </a:r>
            <a:r>
              <a:rPr lang="ru-RU" dirty="0"/>
              <a:t> 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609600" y="2852936"/>
            <a:ext cx="3733800" cy="2862064"/>
          </a:xfrm>
        </p:spPr>
        <p:txBody>
          <a:bodyPr>
            <a:normAutofit/>
          </a:bodyPr>
          <a:lstStyle/>
          <a:p>
            <a:r>
              <a:rPr lang="ru-RU" sz="1800" i="1" dirty="0" smtClean="0"/>
              <a:t>Меркурий</a:t>
            </a:r>
          </a:p>
          <a:p>
            <a:r>
              <a:rPr lang="ru-RU" sz="1800" i="1" dirty="0" smtClean="0"/>
              <a:t>Венера</a:t>
            </a:r>
          </a:p>
          <a:p>
            <a:r>
              <a:rPr lang="ru-RU" sz="1800" i="1" dirty="0" smtClean="0"/>
              <a:t>Земля</a:t>
            </a:r>
          </a:p>
          <a:p>
            <a:r>
              <a:rPr lang="ru-RU" sz="1800" i="1" dirty="0" smtClean="0"/>
              <a:t>Марс</a:t>
            </a:r>
            <a:r>
              <a:rPr lang="ru-RU" sz="1800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642194"/>
          </a:xfrm>
        </p:spPr>
        <p:txBody>
          <a:bodyPr/>
          <a:lstStyle/>
          <a:p>
            <a:r>
              <a:rPr lang="ru-RU" sz="1800" b="1" i="1" u="sng" dirty="0">
                <a:solidFill>
                  <a:srgbClr val="FFC000"/>
                </a:solidFill>
              </a:rPr>
              <a:t>Солнечная система </a:t>
            </a:r>
            <a:r>
              <a:rPr lang="ru-RU" sz="1800" i="1" dirty="0"/>
              <a:t>– это совокупность небесных тел, которые находятся под гравитационным притяжением Солнца. Главными компонентами Солнечной системы являются планеты</a:t>
            </a:r>
            <a:r>
              <a:rPr lang="ru-RU" sz="1800" i="1" dirty="0" smtClean="0"/>
              <a:t>.</a:t>
            </a:r>
            <a:endParaRPr lang="ru-RU" sz="2800" i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1560" y="2204864"/>
            <a:ext cx="3733800" cy="574675"/>
          </a:xfrm>
        </p:spPr>
        <p:txBody>
          <a:bodyPr>
            <a:normAutofit/>
          </a:bodyPr>
          <a:lstStyle/>
          <a:p>
            <a:r>
              <a:rPr lang="ru-RU" sz="2000" b="1" i="1" u="sng" dirty="0" smtClean="0"/>
              <a:t>ЗЕМНАЯ ГРУППА</a:t>
            </a:r>
            <a:endParaRPr lang="ru-RU" sz="2000" b="1" i="1" u="sng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6016" y="2204864"/>
            <a:ext cx="3733800" cy="574675"/>
          </a:xfrm>
        </p:spPr>
        <p:txBody>
          <a:bodyPr>
            <a:normAutofit/>
          </a:bodyPr>
          <a:lstStyle/>
          <a:p>
            <a:r>
              <a:rPr lang="ru-RU" sz="2000" b="1" i="1" u="sng" dirty="0" smtClean="0"/>
              <a:t>ГИГАНТЫ</a:t>
            </a:r>
            <a:endParaRPr lang="ru-RU" sz="2000" b="1" i="1" u="sng" dirty="0"/>
          </a:p>
        </p:txBody>
      </p:sp>
    </p:spTree>
    <p:extLst>
      <p:ext uri="{BB962C8B-B14F-4D97-AF65-F5344CB8AC3E}">
        <p14:creationId xmlns:p14="http://schemas.microsoft.com/office/powerpoint/2010/main" val="15657270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 build="p"/>
      <p:bldP spid="6" grpId="0" build="p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СОЛНЦЕ</a:t>
            </a:r>
            <a:r>
              <a:rPr lang="ru-RU" dirty="0"/>
              <a:t>– </a:t>
            </a:r>
            <a:r>
              <a:rPr lang="ru-RU" sz="2800" dirty="0"/>
              <a:t>одна из примерно 100 миллиардов звезд в галактике Млечный путь</a:t>
            </a:r>
          </a:p>
        </p:txBody>
      </p:sp>
      <p:pic>
        <p:nvPicPr>
          <p:cNvPr id="5" name="Sun - 24859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28800"/>
            <a:ext cx="9139855" cy="5141168"/>
          </a:xfrm>
        </p:spPr>
      </p:pic>
    </p:spTree>
    <p:extLst>
      <p:ext uri="{BB962C8B-B14F-4D97-AF65-F5344CB8AC3E}">
        <p14:creationId xmlns:p14="http://schemas.microsoft.com/office/powerpoint/2010/main" val="258600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r="13072"/>
          <a:stretch>
            <a:fillRect/>
          </a:stretch>
        </p:blipFill>
        <p:spPr/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609600" y="764704"/>
            <a:ext cx="3746376" cy="5616624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Солнце, как и все звезды – гигантский газовый шар, который держится благодаря собственной </a:t>
            </a:r>
            <a:r>
              <a:rPr lang="ru-RU" sz="2400" dirty="0" smtClean="0"/>
              <a:t>гравитации.</a:t>
            </a:r>
          </a:p>
          <a:p>
            <a:r>
              <a:rPr lang="ru-RU" sz="2400" dirty="0" smtClean="0"/>
              <a:t>Она излучает </a:t>
            </a:r>
            <a:r>
              <a:rPr lang="ru-RU" sz="2400" dirty="0"/>
              <a:t>в пространство свет и тепло с момента своего рождения (примерно 4,55 млрд. лет). </a:t>
            </a:r>
          </a:p>
          <a:p>
            <a:r>
              <a:rPr lang="ru-RU" sz="2400" dirty="0" smtClean="0"/>
              <a:t>Диаметр </a:t>
            </a:r>
            <a:r>
              <a:rPr lang="ru-RU" sz="2400" dirty="0"/>
              <a:t>Солнца в 109 раз больше земного</a:t>
            </a:r>
            <a:r>
              <a:rPr lang="ru-RU" sz="2400" dirty="0" smtClean="0"/>
              <a:t>.</a:t>
            </a:r>
            <a:r>
              <a:rPr lang="ru-RU" sz="2400" dirty="0"/>
              <a:t> </a:t>
            </a:r>
            <a:r>
              <a:rPr lang="ru-RU" sz="2400" dirty="0" smtClean="0"/>
              <a:t>А вес – тяжелее </a:t>
            </a:r>
            <a:r>
              <a:rPr lang="ru-RU" sz="2400" dirty="0"/>
              <a:t>в 1000 раз, чем все тела в солнечной системе вместе взятые.</a:t>
            </a:r>
          </a:p>
        </p:txBody>
      </p:sp>
    </p:spTree>
    <p:extLst>
      <p:ext uri="{BB962C8B-B14F-4D97-AF65-F5344CB8AC3E}">
        <p14:creationId xmlns:p14="http://schemas.microsoft.com/office/powerpoint/2010/main" val="4260262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r="23560"/>
          <a:stretch/>
        </p:blipFill>
        <p:spPr>
          <a:xfrm>
            <a:off x="4283968" y="874391"/>
            <a:ext cx="4536503" cy="4865096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124744"/>
            <a:ext cx="3671320" cy="1097280"/>
          </a:xfrm>
        </p:spPr>
        <p:txBody>
          <a:bodyPr/>
          <a:lstStyle/>
          <a:p>
            <a:r>
              <a:rPr lang="ru-RU" sz="4000" b="1" dirty="0" smtClean="0"/>
              <a:t>МЕРКУРИЙ</a:t>
            </a:r>
            <a:endParaRPr lang="ru-RU" sz="4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611560" y="2276872"/>
            <a:ext cx="2971800" cy="316710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С</a:t>
            </a:r>
            <a:r>
              <a:rPr lang="ru-RU" sz="2400" dirty="0" smtClean="0"/>
              <a:t>амая </a:t>
            </a:r>
            <a:r>
              <a:rPr lang="ru-RU" sz="2400" dirty="0"/>
              <a:t>близкая к Солнцу планета. 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/>
              <a:t>Её </a:t>
            </a:r>
            <a:r>
              <a:rPr lang="ru-RU" sz="2400" dirty="0"/>
              <a:t>поверхность каменистая и пустынная, на планете нет ни воды ни воздуха.</a:t>
            </a:r>
          </a:p>
        </p:txBody>
      </p:sp>
    </p:spTree>
    <p:extLst>
      <p:ext uri="{BB962C8B-B14F-4D97-AF65-F5344CB8AC3E}">
        <p14:creationId xmlns:p14="http://schemas.microsoft.com/office/powerpoint/2010/main" val="1086491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166</TotalTime>
  <Words>192</Words>
  <Application>Microsoft Office PowerPoint</Application>
  <PresentationFormat>Экран (4:3)</PresentationFormat>
  <Paragraphs>54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Горизонт</vt:lpstr>
      <vt:lpstr>ЗВЕЗДА ПО ИМЕНИ СОЛНЦЕ</vt:lpstr>
      <vt:lpstr>ПРЕДСТАВЛЕНИЯ О СТРОЕНИИ  СОЛНЕЧНОЙ СИСТЕМЫ</vt:lpstr>
      <vt:lpstr>ПРЕДСТАВЛЕНИЯ О СТРОЕНИИ  СОЛНЕЧНОЙ СИСТЕМЫ</vt:lpstr>
      <vt:lpstr>ПРЕДСТАВЛЕНИЯ О СТРОЕНИИ  СОЛНЕЧНОЙ СИСТЕМЫ</vt:lpstr>
      <vt:lpstr>ПРЕДСТАВЛЕНИЯ О СТРОЕНИИ  СОЛНЕЧНОЙ СИСТЕМЫ</vt:lpstr>
      <vt:lpstr>Солнечная система – это совокупность небесных тел, которые находятся под гравитационным притяжением Солнца. Главными компонентами Солнечной системы являются планеты.</vt:lpstr>
      <vt:lpstr>СОЛНЦЕ– одна из примерно 100 миллиардов звезд в галактике Млечный путь</vt:lpstr>
      <vt:lpstr>Презентация PowerPoint</vt:lpstr>
      <vt:lpstr>МЕРКУРИЙ</vt:lpstr>
      <vt:lpstr>ВЕНЕРА</vt:lpstr>
      <vt:lpstr>ЗЕМЛЯ</vt:lpstr>
      <vt:lpstr>МАРС</vt:lpstr>
      <vt:lpstr>ЮПИТЕР</vt:lpstr>
      <vt:lpstr>САТУРН</vt:lpstr>
      <vt:lpstr>УРАН</vt:lpstr>
      <vt:lpstr>НЕПТУН</vt:lpstr>
      <vt:lpstr>Интересные ФАКТЫ</vt:lpstr>
      <vt:lpstr>Интересные ФАКТЫ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15</cp:revision>
  <dcterms:created xsi:type="dcterms:W3CDTF">2021-04-08T10:16:08Z</dcterms:created>
  <dcterms:modified xsi:type="dcterms:W3CDTF">2021-04-22T10:44:18Z</dcterms:modified>
</cp:coreProperties>
</file>