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761" r:id="rId1"/>
  </p:sldMasterIdLst>
  <p:notesMasterIdLst>
    <p:notesMasterId r:id="rId7"/>
  </p:notesMasterIdLst>
  <p:handoutMasterIdLst>
    <p:handoutMasterId r:id="rId8"/>
  </p:handoutMasterIdLst>
  <p:sldIdLst>
    <p:sldId id="256" r:id="rId2"/>
    <p:sldId id="288" r:id="rId3"/>
    <p:sldId id="287" r:id="rId4"/>
    <p:sldId id="289" r:id="rId5"/>
    <p:sldId id="290" r:id="rId6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 autoAdjust="0"/>
    <p:restoredTop sz="88034" autoAdjust="0"/>
  </p:normalViewPr>
  <p:slideViewPr>
    <p:cSldViewPr>
      <p:cViewPr varScale="1">
        <p:scale>
          <a:sx n="80" d="100"/>
          <a:sy n="80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/>
              <a:pPr/>
              <a:t>6/28/2006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ru-RU" b="1" dirty="0" smtClean="0"/>
              <a:t>Снежная фигура</a:t>
            </a:r>
            <a:endParaRPr lang="ru-RU" b="1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1359024"/>
          </a:xfrm>
        </p:spPr>
        <p:txBody>
          <a:bodyPr>
            <a:normAutofit/>
          </a:bodyPr>
          <a:lstStyle>
            <a:extLst/>
          </a:lstStyle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имвол года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1052736"/>
            <a:ext cx="3096344" cy="7943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3140968"/>
            <a:ext cx="2448272" cy="318363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6146" name="Picture 2" descr="C:\Users\user\Desktop\РАБОТА\Детский сад 292\Конкурсы\конкурсы и сертификаты 2021-2022 уч год\Конкурс Тигр\a36165ef-cef1-4b5c-80e5-11f2f75a15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1772816"/>
            <a:ext cx="2880320" cy="172819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08104" y="4293096"/>
            <a:ext cx="936104" cy="20315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user\Desktop\РАБОТА\Детский сад 292\Конкурсы\конкурсы и сертификаты 2021-2022 уч год\Конкурс Тигр\2195c48d-1d42-4e3f-94e0-aa4b395052ab.jpg"/>
          <p:cNvPicPr>
            <a:picLocks noChangeAspect="1" noChangeArrowheads="1"/>
          </p:cNvPicPr>
          <p:nvPr/>
        </p:nvPicPr>
        <p:blipFill>
          <a:blip r:embed="rId2" cstate="print"/>
          <a:srcRect t="12348"/>
          <a:stretch>
            <a:fillRect/>
          </a:stretch>
        </p:blipFill>
        <p:spPr bwMode="auto">
          <a:xfrm>
            <a:off x="1713424" y="0"/>
            <a:ext cx="586810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1412776"/>
            <a:ext cx="2880320" cy="4343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2852936"/>
            <a:ext cx="2088232" cy="34716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user\Desktop\РАБОТА\Детский сад 292\Конкурсы\конкурсы и сертификаты 2021-2022 уч год\Конкурс Тигр\dd754fd0-7426-425b-a0c8-d77dd907ee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1628800"/>
            <a:ext cx="2448272" cy="2182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3789040"/>
            <a:ext cx="1224136" cy="2535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user\Desktop\РАБОТА\Детский сад 292\Конкурсы\конкурсы и сертификаты 2021-2022 уч год\Конкурс Тигр\125d95f3-9ee1-4e6b-b26c-2a39a101109c.jpg"/>
          <p:cNvPicPr>
            <a:picLocks noChangeAspect="1" noChangeArrowheads="1"/>
          </p:cNvPicPr>
          <p:nvPr/>
        </p:nvPicPr>
        <p:blipFill>
          <a:blip r:embed="rId2" cstate="print"/>
          <a:srcRect t="10349"/>
          <a:stretch>
            <a:fillRect/>
          </a:stretch>
        </p:blipFill>
        <p:spPr bwMode="auto">
          <a:xfrm>
            <a:off x="1700250" y="0"/>
            <a:ext cx="573726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Экран (4:3)</PresentationFormat>
  <Paragraphs>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Снежная фигура</vt:lpstr>
      <vt:lpstr>Слайд 2</vt:lpstr>
      <vt:lpstr>Слайд 3</vt:lpstr>
      <vt:lpstr>Слайд 4</vt:lpstr>
      <vt:lpstr>Слайд 5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2022-01-29T10:28:11Z</dcterms:created>
  <dcterms:modified xsi:type="dcterms:W3CDTF">2022-01-29T10:48:01Z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