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933" y="541867"/>
            <a:ext cx="10381192" cy="1794933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FFFF00"/>
                </a:solidFill>
              </a:rPr>
              <a:t>МНЕмотаблица</a:t>
            </a:r>
            <a:r>
              <a:rPr lang="ru-RU" sz="6000" dirty="0" smtClean="0">
                <a:solidFill>
                  <a:srgbClr val="FFFF00"/>
                </a:solidFill>
              </a:rPr>
              <a:t> в стихах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1467" y="4385732"/>
            <a:ext cx="3658658" cy="1405467"/>
          </a:xfrm>
        </p:spPr>
        <p:txBody>
          <a:bodyPr/>
          <a:lstStyle/>
          <a:p>
            <a:r>
              <a:rPr lang="ru-RU" dirty="0" smtClean="0"/>
              <a:t>              Выполнила : Воспитатель </a:t>
            </a:r>
            <a:r>
              <a:rPr lang="ru-RU" dirty="0" err="1" smtClean="0"/>
              <a:t>Шляхтенко</a:t>
            </a:r>
            <a:r>
              <a:rPr lang="ru-RU" dirty="0" smtClean="0"/>
              <a:t> </a:t>
            </a:r>
            <a:r>
              <a:rPr lang="ru-RU" dirty="0" err="1" smtClean="0"/>
              <a:t>л.в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5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66" y="0"/>
            <a:ext cx="3471333" cy="6858000"/>
          </a:xfrm>
        </p:spPr>
        <p:txBody>
          <a:bodyPr>
            <a:normAutofit fontScale="92500" lnSpcReduction="20000"/>
          </a:bodyPr>
          <a:lstStyle/>
          <a:p>
            <a:r>
              <a:rPr lang="ru-RU" sz="5400" dirty="0" smtClean="0"/>
              <a:t>Я рубашку сшила мишке. Я </a:t>
            </a:r>
            <a:r>
              <a:rPr lang="ru-RU" sz="5400" dirty="0"/>
              <a:t>с</a:t>
            </a:r>
            <a:r>
              <a:rPr lang="ru-RU" sz="5400" dirty="0" smtClean="0"/>
              <a:t>ошью ему штанишки . Надо к ним карман пришить и конфетку положить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2607733" cy="2074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8" y="0"/>
            <a:ext cx="2184399" cy="1972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66" y="0"/>
            <a:ext cx="2370669" cy="1972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5" y="-101600"/>
            <a:ext cx="2167465" cy="2074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67" y="1972733"/>
            <a:ext cx="2607735" cy="2582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8" y="1972733"/>
            <a:ext cx="2184397" cy="2429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4" y="1972733"/>
            <a:ext cx="2523069" cy="24299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3" y="1972732"/>
            <a:ext cx="2167467" cy="24299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02666"/>
            <a:ext cx="2370666" cy="24553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6" y="4402664"/>
            <a:ext cx="2184399" cy="24553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4" y="4402664"/>
            <a:ext cx="2571756" cy="24553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0" y="4402664"/>
            <a:ext cx="2167469" cy="24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5847" y="1"/>
            <a:ext cx="2216152" cy="68579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Сорвала я в поле цветик голубой ,принесу в подарок маме дорогой. Я его на платье маме приколю. Больше всех на свете мамочку люблю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6267" cy="299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0"/>
            <a:ext cx="1947333" cy="2997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0"/>
            <a:ext cx="2419352" cy="2997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1" y="0"/>
            <a:ext cx="2882896" cy="2997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200"/>
            <a:ext cx="2726267" cy="3860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2997200"/>
            <a:ext cx="1947334" cy="3860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2997200"/>
            <a:ext cx="2641600" cy="3860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997200"/>
            <a:ext cx="2660647" cy="38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6916" y="0"/>
            <a:ext cx="2995083" cy="3388780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Перед нами ёлочка, шишечки , иголочки , шарики , фонарики, зайчики и свечки, звёзды . Человечки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2285999" cy="3445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1"/>
            <a:ext cx="2228850" cy="3388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0"/>
            <a:ext cx="2453216" cy="3388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65" y="0"/>
            <a:ext cx="2461685" cy="33887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45932"/>
            <a:ext cx="2285999" cy="34120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88780"/>
            <a:ext cx="2285999" cy="3469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388780"/>
            <a:ext cx="2396065" cy="34692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8" y="3388780"/>
            <a:ext cx="2571752" cy="34692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9" y="3388780"/>
            <a:ext cx="2762249" cy="34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71</TotalTime>
  <Words>76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Небеса</vt:lpstr>
      <vt:lpstr>МНЕмотаблица в стихах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МНЕмотаблица в стихах</dc:title>
  <dc:creator>DNS</dc:creator>
  <cp:lastModifiedBy>DNS</cp:lastModifiedBy>
  <cp:revision>9</cp:revision>
  <dcterms:created xsi:type="dcterms:W3CDTF">2022-01-24T13:56:01Z</dcterms:created>
  <dcterms:modified xsi:type="dcterms:W3CDTF">2022-01-24T16:03:56Z</dcterms:modified>
</cp:coreProperties>
</file>