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A05B-AB5C-43D2-93C0-C572B9BAE044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AEBC-EC26-40E1-AD36-5B0C79A1E5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Игрушки из полимерной глины</a:t>
            </a:r>
            <a:endParaRPr lang="ru-RU" b="1" dirty="0"/>
          </a:p>
        </p:txBody>
      </p:sp>
      <p:pic>
        <p:nvPicPr>
          <p:cNvPr id="4" name="Содержимое 3" descr="WP_20160315_12_07_29_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7806"/>
            <a:ext cx="8229600" cy="42107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WP_20160315_12_03_29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Игрушки из полимерной глины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из полимерной глины</dc:title>
  <dc:creator>Admin</dc:creator>
  <cp:lastModifiedBy>Admin</cp:lastModifiedBy>
  <cp:revision>1</cp:revision>
  <dcterms:created xsi:type="dcterms:W3CDTF">2016-03-15T08:57:28Z</dcterms:created>
  <dcterms:modified xsi:type="dcterms:W3CDTF">2016-03-15T08:59:46Z</dcterms:modified>
</cp:coreProperties>
</file>