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8"/>
  </p:notesMasterIdLst>
  <p:sldIdLst>
    <p:sldId id="264" r:id="rId3"/>
    <p:sldId id="257" r:id="rId4"/>
    <p:sldId id="267" r:id="rId5"/>
    <p:sldId id="256" r:id="rId6"/>
    <p:sldId id="258" r:id="rId7"/>
    <p:sldId id="260" r:id="rId8"/>
    <p:sldId id="269" r:id="rId9"/>
    <p:sldId id="272" r:id="rId10"/>
    <p:sldId id="271" r:id="rId11"/>
    <p:sldId id="273" r:id="rId12"/>
    <p:sldId id="270" r:id="rId13"/>
    <p:sldId id="261" r:id="rId14"/>
    <p:sldId id="262" r:id="rId15"/>
    <p:sldId id="259" r:id="rId16"/>
    <p:sldId id="268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10" y="-1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FD350D-F279-496B-AB96-71D5B985EA30}" type="datetimeFigureOut">
              <a:rPr lang="ru-RU" smtClean="0"/>
              <a:pPr/>
              <a:t>17.10.2018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DBCA37-9AD5-4FCB-976A-C75D336DFE6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375133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DBCA37-9AD5-4FCB-976A-C75D336DFE67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857872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DBCA37-9AD5-4FCB-976A-C75D336DFE67}" type="slidenum">
              <a:rPr lang="ru-RU" smtClean="0"/>
              <a:pPr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787999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9A873-7225-4E5C-A781-CA8BAE479DEA}" type="datetimeFigureOut">
              <a:rPr lang="ru-RU" smtClean="0"/>
              <a:pPr/>
              <a:t>17.10.2018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175C5-9237-430C-9FCF-5B09EC0555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9A873-7225-4E5C-A781-CA8BAE479DEA}" type="datetimeFigureOut">
              <a:rPr lang="ru-RU" smtClean="0"/>
              <a:pPr/>
              <a:t>17.10.2018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175C5-9237-430C-9FCF-5B09EC0555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9A873-7225-4E5C-A781-CA8BAE479DEA}" type="datetimeFigureOut">
              <a:rPr lang="ru-RU" smtClean="0"/>
              <a:pPr/>
              <a:t>17.10.2018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175C5-9237-430C-9FCF-5B09EC0555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19F05-DB30-48CF-ABAF-FE731B809D1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17.10.2018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C80AF-A354-40CC-9348-028496B1802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590634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19F05-DB30-48CF-ABAF-FE731B809D1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17.10.2018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C80AF-A354-40CC-9348-028496B1802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298395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19F05-DB30-48CF-ABAF-FE731B809D1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17.10.2018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C80AF-A354-40CC-9348-028496B1802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664907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19F05-DB30-48CF-ABAF-FE731B809D1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17.10.2018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C80AF-A354-40CC-9348-028496B1802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176604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19F05-DB30-48CF-ABAF-FE731B809D1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17.10.2018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C80AF-A354-40CC-9348-028496B1802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331488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19F05-DB30-48CF-ABAF-FE731B809D1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17.10.2018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C80AF-A354-40CC-9348-028496B1802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833670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19F05-DB30-48CF-ABAF-FE731B809D1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17.10.2018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C80AF-A354-40CC-9348-028496B1802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874119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19F05-DB30-48CF-ABAF-FE731B809D1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17.10.2018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C80AF-A354-40CC-9348-028496B1802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68556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9A873-7225-4E5C-A781-CA8BAE479DEA}" type="datetimeFigureOut">
              <a:rPr lang="ru-RU" smtClean="0"/>
              <a:pPr/>
              <a:t>17.10.2018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175C5-9237-430C-9FCF-5B09EC0555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19F05-DB30-48CF-ABAF-FE731B809D1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17.10.2018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C80AF-A354-40CC-9348-028496B1802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965565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19F05-DB30-48CF-ABAF-FE731B809D1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17.10.2018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C80AF-A354-40CC-9348-028496B1802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405545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19F05-DB30-48CF-ABAF-FE731B809D1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17.10.2018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9C80AF-A354-40CC-9348-028496B1802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311425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9A873-7225-4E5C-A781-CA8BAE479DEA}" type="datetimeFigureOut">
              <a:rPr lang="ru-RU" smtClean="0"/>
              <a:pPr/>
              <a:t>17.10.2018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175C5-9237-430C-9FCF-5B09EC0555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9A873-7225-4E5C-A781-CA8BAE479DEA}" type="datetimeFigureOut">
              <a:rPr lang="ru-RU" smtClean="0"/>
              <a:pPr/>
              <a:t>17.10.2018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175C5-9237-430C-9FCF-5B09EC0555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9A873-7225-4E5C-A781-CA8BAE479DEA}" type="datetimeFigureOut">
              <a:rPr lang="ru-RU" smtClean="0"/>
              <a:pPr/>
              <a:t>17.10.2018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175C5-9237-430C-9FCF-5B09EC0555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9A873-7225-4E5C-A781-CA8BAE479DEA}" type="datetimeFigureOut">
              <a:rPr lang="ru-RU" smtClean="0"/>
              <a:pPr/>
              <a:t>17.10.2018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175C5-9237-430C-9FCF-5B09EC0555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9A873-7225-4E5C-A781-CA8BAE479DEA}" type="datetimeFigureOut">
              <a:rPr lang="ru-RU" smtClean="0"/>
              <a:pPr/>
              <a:t>17.10.2018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175C5-9237-430C-9FCF-5B09EC0555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9A873-7225-4E5C-A781-CA8BAE479DEA}" type="datetimeFigureOut">
              <a:rPr lang="ru-RU" smtClean="0"/>
              <a:pPr/>
              <a:t>17.10.2018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175C5-9237-430C-9FCF-5B09EC0555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9A873-7225-4E5C-A781-CA8BAE479DEA}" type="datetimeFigureOut">
              <a:rPr lang="ru-RU" smtClean="0"/>
              <a:pPr/>
              <a:t>17.10.2018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175C5-9237-430C-9FCF-5B09EC0555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C9A873-7225-4E5C-A781-CA8BAE479DEA}" type="datetimeFigureOut">
              <a:rPr lang="ru-RU" smtClean="0"/>
              <a:pPr/>
              <a:t>17.10.2018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A175C5-9237-430C-9FCF-5B09EC0555E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A19F05-DB30-48CF-ABAF-FE731B809D1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17.10.2018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9C80AF-A354-40CC-9348-028496B1802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690346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15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png"/><Relationship Id="rId5" Type="http://schemas.openxmlformats.org/officeDocument/2006/relationships/image" Target="../media/image9.png"/><Relationship Id="rId4" Type="http://schemas.openxmlformats.org/officeDocument/2006/relationships/image" Target="../media/image7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5.jpeg"/><Relationship Id="rId7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11" Type="http://schemas.openxmlformats.org/officeDocument/2006/relationships/image" Target="../media/image19.png"/><Relationship Id="rId5" Type="http://schemas.openxmlformats.org/officeDocument/2006/relationships/image" Target="../media/image18.png"/><Relationship Id="rId10" Type="http://schemas.openxmlformats.org/officeDocument/2006/relationships/image" Target="../media/image15.png"/><Relationship Id="rId4" Type="http://schemas.openxmlformats.org/officeDocument/2006/relationships/image" Target="../media/image17.png"/><Relationship Id="rId9" Type="http://schemas.openxmlformats.org/officeDocument/2006/relationships/image" Target="../media/image6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jpeg"/><Relationship Id="rId5" Type="http://schemas.openxmlformats.org/officeDocument/2006/relationships/image" Target="../media/image2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" Target="slide2.xml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1506" name="Picture 2" descr="http://www.raskraska.ru/tale/kolobok/kolobok1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843808" y="188640"/>
            <a:ext cx="4968552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Aharoni" pitchFamily="2" charset="-79"/>
              </a:rPr>
              <a:t>КОЛОБОК - на новый лад</a:t>
            </a:r>
            <a:endParaRPr lang="ru-RU" sz="2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cs typeface="Aharoni" pitchFamily="2" charset="-79"/>
            </a:endParaRPr>
          </a:p>
        </p:txBody>
      </p:sp>
      <p:pic>
        <p:nvPicPr>
          <p:cNvPr id="6" name="Picture 6" descr="http://gorodskoyportal.ru/chelyabinsk/pictures/17616212/small_picname_3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0406280">
            <a:off x="3768266" y="5089223"/>
            <a:ext cx="1773331" cy="15121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chemeClr val="accent2">
                <a:lumMod val="40000"/>
                <a:lumOff val="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5749" y="116632"/>
            <a:ext cx="23668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B050"/>
                </a:solidFill>
              </a:rPr>
              <a:t>Отгадай загадку</a:t>
            </a:r>
          </a:p>
        </p:txBody>
      </p:sp>
      <p:sp>
        <p:nvSpPr>
          <p:cNvPr id="5" name="AutoShape 8" descr="data:image/jpeg;base64,/9j/4AAQSkZJRgABAQAAAQABAAD/2wCEAAkGBxQSEhQUEhQVFhUWFhQWFhgUFRQVGBcYGRgXFxUUFxcYHCggGBwlGxUXITIhJSkrLi4uGB8zODMsNygtLiwBCgoKDg0OGxAQGiwkICYsLCwsLCwsLCwsLCwsLCwsLCwsLCwsLCwsLCwsLCwsLCwsLCwsLCwsLCwsLCwsLCwsLP/AABEIAN4A4wMBIgACEQEDEQH/xAAcAAACAgMBAQAAAAAAAAAAAAAABgQFAQMHAgj/xABBEAABAgMEBwUGBAYBBAMAAAABAAIDBBEFEiExBkFRYXGBkRMiobHBBzJCUnLRFCOy4TNigpKi8MIVU8PxFmNz/8QAGQEAAwEBAQAAAAAAAAAAAAAAAAMEAgEF/8QAJhEAAgMBAAICAgICAwAAAAAAAAECAxEhEjEEQSIyUYETQmGRof/aAAwDAQACEQMRAD8A7ihCEACEIQAIQhAAhCEACEIQAIWHOAzwVXN6SSsLB8dldjTePRtVxtL2ZckvbLVCWv8A5tKk0a5xP03f1UXp2lI1QzzcB6JbvrXtmP8ANX/ImW/Fiyc24Ne6gd2kOpNLrqmlMqZt5LqEpGvsY/5mtd1AK5Bp5bYjzDaNuljA041zJcNWw+Kd7J0muwYTXQyaQ2CodnRoxyS42wi9b4JrnGMn3g3IS6/TGXb/ABLzOIB8Aa+CmSWkkrFwZGZXY43T0dROjZGXplCtg/TLZCwCsrZsEIQgAQhCABCEIAEIQgAQhCABCEIAEIQgAQhYJpmgDK8ucAKkgDeqG09J2Mq2F33bfhHPXy6pXnbQiRTWI4ndk0cslNZ8qMeLoid8Y+ujhN6RwWYNJef5cup9KpdtPSCaiYQXMhD6S53U4eCUJ61XAlrKADWKEnnkorI0Z/uuiHgXeimldZL7wis+XJ8X/heRJCJFNZiNEibi406H0ARFsuA1tSLo23j91T1jj/u/5rdAs+LFPevAfM+vgDiUl6+tk/nv0bP+nwXe7Gp9VPWi0WlaLpKFUPZEDjdaKnBxBNeGBwUicl4MLu9579eNAONPJRX2MJiG4vFyHSt4VrhrbU/surPv0EXkvX/QrSEx2kVpiEuvPBftONSnGPar3YQxdG0kV8cAqOzLDLAYjavDcMQMN9NasoQgvwdWGdo7zehxHVMsabO2Wa+GWWa9+Jczm8E+FVt/6C4/G3oSsRbDfSrHNcNWNP28VDiyEVmJa4bxj+lY3+GYzPaLSWM3LYwIpp8odVv9ju6r+ztPY7cJiXLx80MEH+04HqEkw7RiNyeefe81KZbjh7zQeBI+6ZGyyPodC5x9M6tZulEtHIAfcefgigsdwFcDyJV0uJNtdjzR7aA7aOHPBNFk2/FgUAN9nyuNafScx5J0flZyaLK/lJ/sdFQq2ybahTA7po7W12BH3G8KyVcZKS1Faaa1AhCF06CEIQAIQhAAhCEACEKFa1pMl4Ze88BrJ2BcbSWs42ktZsn55kFhdENBq2k7ANZSHbukbolbxuQtTdvHadyo7e0oMV5dW8dQHuNGwbUuRphzzVxqfAcAoLLJWcXEedd8lvkfRZx7cdXuAAbxUqNGnXvHecabBgOgWmTlHRHUaOJ1DimWQstkP+Z20+g1JL8YkqUpFLLWfEfQhpptPdHj6Jqk4AY0AADbStK8TiUVVTO25TCF/cfQfdLbcjaUa+svHxA0VcQBtJoq2dttoFIfedt1D7pdixnONXEk7ytspKviGjBXadQ4nUtKCXsw7m+RJtjyfbRCXYtGLt5OQ5q20ji3YN0fEQ3kMfQKdZkkITLoxOZO0qo0uP8ADH1/8Vzdkb8PCt/ye9GaGG/bf9BT1VfbFmFri5gqw4kD4Trw2Lzo/OXIl05PoOB+E+nNNDs0NuLORipwwSpabfD911N2YPJW9n2t2jrrgATkRXE7MVuteyA8F0MUdsGTvsUrudjsp1BWsUkY/KDwaJuzocTEih2twPPUVTzdivb7hDvA/ZSJG28hF/uHqPsrcuBoRiCMCFnZRGZGQlRWFuBBB2HBXVjToc0MJ7wy3j9lYzko2I2jhwOscCle0JR0JwBy+Fw1/YraamsM54jQ15aatJBGRBoRzTjo9pRepDjmjsmvyDtzth35LkbrSi0pfPhXrmpFnWqQbsQ1adZzHHaFqHnX1Da7XB6jv6El6J6R4iDGOBwY8+DSfIp0XoV2Ka1Hp12Ka1AhCEw2CEIQAIQhAEW07QZLwnRYpoxoqfQDaScAFw7SG3ok5FL3khuTGVwY3UN52narP2iaTfio3ZQz+TCJApk94wL94GIHM60qtKltnvDzfk3eT8V6NgKlyEq6I6jctZ1ALXZ8qYrrow1k7AmuVgNhgNaKDz3lS2T8SZR02yku2G0NaPuTtKlNUSPMthtq80HidwCo523HPwYLrf8AI89SQouQxySJtuWlnDYfqI/SPVUrXLzCaXGjQSdgFSrGVsSI897uDac+gTuRQh7JmLNjQ2kmK0uw7owIrrJqr+RnokWghQwxnzO2fygUBK9ydlw4YFGgna7E/srAFKlJMdXBo3ApV0pj1ihvyt8Tj5UTK+IACTkASeASJNRy97nn4iT9h0Xa107fLmHgPoajVinu94pFgtvOaNpA6miYZyeLI+VQBSm4gE+PktTWiq5eK1lw5Jttsuxn01kHqAT41Tc2JUA7QD1Vda1nCKKjB4yOo7isQljG2LyXBTJVhZFpXO68905H5T9lEmpCJDqXtNBrGI6hQnFPxSQlahz/ABLCMHt/uC1zcuIjS12R8DtCTw7EJtlZxsUXmniDmNxSZw8eoYnoox4Za5zTqJHRalY21KFjy7NryTXfmQqxxVMXqM4W1j2lT8t5w+E7NxXWtD7d7VvZRD+Y0YE/E0eoXC3FXth28YbmFzqOYQWv9HeXBcW1y8l/Y6qbreo76hQbFtJsxBbEbrzGwjMf7qopy9BNNaj1E01qBCELp0Em+0zSD8NL9mw0ix6tFM2sHvu8QBx3JxJXz9pjbf4ybiRAe4Dch/Q2tDzNXc1iyWITfPxjwqQvYK1NcvQKkZ5jQ2WLK3G3q1vhp4YVp1JVnVQ5H+Gz6W+QXi15i7Cdtd3Rzz8KqJ7KQIo5+eMV5JyGDeH7rQtKyHUVSWC2NWi4HZuOsupyAFB4lWcKcDnloGQOO/cqLRiZ99n9Q8j6KZZXvn6T5hIlHrNqT4i8DlsBUcFeg5KHaVmks5dYGDN+f0j7nyKWbytNKK9o06i2g5E18wqaqoguE1nZE+yhWND+oHpj6JpnZRsTPAjWPJKtiOHbw+J/SU4VWLHjGVpZ0w0UAGwALDiguWslKGGHHV1Slbcj2T6t9x2W462q67Q9seNOWS92pL9pDc3XmOIy+3NNX4NGJLRPVvo5F7z27QD0w9VTly9S0yYbg8Zjx2hPlHVhhDZNwBEaWuy8jtCp5qxvyxd99ta0ydj5q3gxg9ocMiKrDX1Uqco+jokuK8FWukErdffGTs/q19c+qqHFWwfktGR6O/sv0kMvMCA8/lRiGivwxPhPA+7xIXal8uXqZYHURq3r6G0Jtv8AGScKKffpcifW3B3XB39QVNT+i348ueJeoQhNKRZ9olrfhpGIWmj4n5TNtX1qRwaHHkuChdF9tNo1jQIAODGOiOG95ut6Brv7lzkFT2PWQ3vZGxmOGtMtlWW1uL6OeNWYbu4qisgVjM4nyNEz2dBLGAH3iS53EqS6WLCWRNBS3bc5ffQHBmHPWfTkrC2p/s23W+87wGspaBWKYf7Mykbg5ewVoBXoFPOYXNiQnd9wyDbp5506eKYLMbRpO0+X+lQ5aX7OE2H8Tve4nP0CsYYoABqU05ajSWEgOXqq03lkOSTekDSOEHQr2tpB5HAjxHRKtU123EpAfvAHiEoXlTV+oqfs3Qoxa4OGYII5J0kpsRWNeMK6thGBHVIl5NWjjvyR9TqItXNOwLcleC5eC5eSVOb0hTPdfe5/dS79cl4jMDhRRJuM6FCLgKlufCuJ6Jjfkl/JwXbYgdnFcBke8OB/eqgkq+tikaC2Kz4c9oBzB4GiXiVRW9QJDDo5GqxzdhBHP9wrBwoeKq7Al3N7+Ba9uFNRByPird480iTSmzL9kK2YN6E7aO8OX7VSgSnl+xJM5BuPc06j4avBM+PL2jVT+jSSuiexe17keLLuOEVt9o/nZ73Vp/wXOSVN0ftIy01AjA0EOIwu+itIg/tLlXF4yqDyWn02hYBQqS4+ffaHO9raMwdTXCGODAGnxql4FbbWmL8eM/54sR3V5K3WXI9re71Lt3mDWvkpJyS6zzpvrbJ2jssS++cm1A3k4eAqmQFR4DQ0BoFAMAtwK8+c/J6SOWsVbWjF0Z+405DBRQ5SLbZdjP30d1Ar41UIOVsP1Q5LhvqrKwZe/FFcm97mMvHyVQHJk0WHdedd4DoK+qxY8icawuwav4DzUgFRmZk7aLYCpJMzpuqs1Wq8s3lk6UulMxgxm2rjywHmUvVVvpSO+w6i2nQ4+YVJVWVL8Ucw2Fyc5QiHBbXANYCelT4lJBKcnt7WBQfExtONAfRZt+tOpGbLn+2a40pR1KbtRUwlU9gyroYffFKkCnCuPDFWtUmxJS4dlm8Mkqo0inCxgaPjqCd2FeeKtC5Uuk8RvZgH3i7u7qZn05rlf7IyvZ6s2XuSz7+AcHOodQLaBK1V6dGcRS8abKmnRayVZCGboxRGLRmZqHMOrvDgc/GnVXLikeXmXMcHNNCP9omuQm+0hteczUGm0YFT3wx+QqyOdJDiq2fsxsVwcSRTA01jUp6yAkxbT1C02vQl2jL9nEczUMt4OIUNx1K40pFIw3sHm5UpK9Gt7FMth2KZ9L6GT/byMtEJxdCaHfU0XXeLSsLmOh+lHYSkKHX3e08Yjz6oVKkWKaw51f2q+0XzicG+qXnChI2GiaNFbvZuoe9e7w1gfDyzUl/6Miu/UuFsY5eCFheeRCzbsWsd266PAKDVZnQe0fezvGvVaQV6UVkUWpcN1VOs6eLA9mp4pwP7ioVaHr0HIa0MHmyn1hM4U6Ej0Uyqr7J/gs3ivUkqYCvPn+zJ2+myqzeWuqzVZOaVWk7x2bQc73d3YGqWbytNJ41YjW7G+Z/YKnvK2pZEbFcPd5NGjUzehlp+A4cDj51SpeTDoxMNo5mTya46xu4IuX4hJcGC8sErxVYJUQnT1VUmk8AljXj4Sa8DTHqB1VpMxwxrnHJoJ6LxCiNiwwfhe3I7DmFqDcX5HU86JBKxVe5uF2b3NrW6SFHL16K6Uo2EppseFdgtrrq7riPCiqbDsvtPzH4trgNpG3cmUBS3zT/FCLZfQALU+NdiNacnDxH3+ykAKviw+0jhupgqfP1CVBJ+xcFpG0okS+GIjc2Vr9Ovpn1SkuiTppCiE6mP/SVzsBVfHlscKaHqw9B52lC3QpN7hUCoQqCg36QS/ZzUwz5Y0Ucg91PCim6IwiYr3agynNxFP0lWXtSkeytKPsiXIo/qbQ/5Nco2jkQQ4EaJmWmpG4Nw6klLv/VoxfxNDCQvBXtjqgEZEAjgcVonmVaTWhb3gdhC89LXhAl3Be0mg3XtfT3hQ8R+3kqcPCYbaf2ktf1tc2vH3T+pLCup/XH9FlS/HDetkSCWhpPxCo4VI9FEqmTSGX/LY9uTRT+k0of92rUpY0v5OyeNIsWx6S0Nw1CH4EfZWocqOwowiQLh+GrTwzB8fBWksLrQCchSvl4KGxJc/wCSWXOEmqzVag5ZvJRjSh0nlXXhEAqKUdupkTuxVBfT2+KAQCQCa0BIx202pFni3tH3PdvOpwrq3K2iWrGU1PeGLy9wY5Y4OGYNQo1VloqQBmcBxKoaQ3DoMOJeAIyIB64rJK0wW3WtbsAHQUWb68t+yFkW3HfkRKbB5hLcpbMSGwsbTXQkYtrnRNE1Dvsc35gR1CRDvVXx0pRaZRSlJYz059TU4k5rySsVU2xpVsWKGPrQh2RpiBgqm8Wj3iWm/R1zjGa28Q3vEgE0NBrHROICo7LsN0KNfLgWgGlK1NcMRq6q+UVzUpaiS2ScuGFCiQ3MjB4BLXUa6mrIV8B4qRPGkN53eeHqvFjEmEK7TSuyv/tcisXl/RmKxaerVIECLXDuO8QQPFILWpl0tmTVsMZUvO36mjwJS8VTRHI6U0xyJ07QvRTtpOFEI97tPCI8DyQuj6KSHYScvCObYTK/URV3iSsq1RL1BYc89uFm4y8wBh3oLzv9+H/5FzGSgue8MaSL/dPDM12jCq+iNOLH/FyUaEBV92/D+tneaOdKc18+2VMiHFY85A48CCD5pVqE3LHqHdsMAADIAAcsFDtaGTDNNxPD/fJRTHeyOWtNQ51QDlR2NR1VyQvOacGmec14tMoIbG/hYl/3ccs9VKb60SnROtsWZfhuEPAkg3a0DqbsgUpR5dzDR7S3iCOm1VVST1lFTT0j0VlJWy5jLjmh7aUAds2bwq+iKJkoqXsa0n7JMhPmE+80YHNtdWyu0bU5wIwe0OaagioSFRMeisckPhnVRw54O9OqR8itNeSE3wWai9QvVFiiiJCm0nh1hB3yuHQ4edEr3k+TcuHscw/ECPseqQ4kMtJBwIJB4jNW/GlscK6HqwLyn2Ey9HZsFXdBh40VepEjNGEXOHvFpaDsJIx6VT5puLSGyXODwiigaOEmCCSSS52JNTnvVpRebKOPCCSx4eLqQpjvOe4ZFxPUkhOlsEiBEu53adcD4FR5+SYyWdDFBRtRUgFzhjzOCdTLx/sbVLxE6i2QohaQ5poQagrFEUVxYO9jzvbQ71KEGjuO0blYAKs0blbkEE5v73I5eA8VagLzZpeTwgmkpPCNPQS9haMyW+YqVmzjVmHugkN4NJbU8SCeYUsBKrbYDJd0MVv1c0H+Ukm9XgaLcIuSxGoxclhW2vM9pGe4ZVoOAwH35qZolZZmZyBCpgYjS76Gd9/VrSOaqQF1X2L2KfzZpwz/ACodeRiOHO6ORV8I+kXVx6kdTQhCoLAXAfaTYX4WdfQUhxqxWbMT328nHo4LvyWdP9HfxsqWtH5sPvwt5AxZwcMONDqWZLUYsj5I5LY8IRoTDWj4Ruh2eAxaCNeHkr2iRJWZfCdVpLSDiDUZZtcE1/jrr2ud/Dita4H5TQelF59tb08uyD0nkJa0tgOqx2N0Ajga6+PomZjw4VaQRtGIWS2uBFQkwfjLRcJeL05tRYot0Ud48T5rxRegWni6rTRp1I43tcPX0VbRTbFdSPD+qnXD1WJrYszPsWOaFsosXV52EBrSPari6NEJFDeI5DAeACaJGbuu7J+okNPkCoeklnV/NaMsHjdqcqKvwnj+x9X4SxizdRdXtCsKxv0eZSXZ/Uf8irKij2TCuwYYPyg9cfVTKLzZ9kzz5fszW5lQa5a+CSranO1ikj3Rg3ht5n0TPpDHLIJpm4hvI5+AKTrqp+PD/YfRH7PF1bZaBfe1ozcQOq2S0q6I66wEnd57ky2JYnZOvxKXvhAxptNdZTZzUUNnNRRcsYAABkMAtc3MCG0uOqnmt4CrbSlzEiQ2VN2jnHlT7+KjitfSSK19Jc3HDIbn6g2o37PEhIIbtTnpE4Nly3aWtHIg+TUoUVNC5pRSuEmyLNfMRocGEKue4Abh8TjuAqTwX0dZNnsl4MODDFGw2ho37Sd5NTzSh7MNFfw0L8RFbSNFGAOcOGcQ3c44E8hqKelZCOF9UcWghCFsaCEIQByP2q6Kdm8zkJvcefzgPheconB2vfTaqCVjQosu1j3ta5oA7xAIIwBxzw813ePBa9rmvAc1wIcDiCDgQVw7TrRB0jEvMq6Xee47Ww59m70OsDakW170lvq3qJVlQS2E0GnxZGo940IKlpb0Zm6PMMnBwqPqGziK9EzEKCyOSPPnHGJts2U5j3Oa0lhJIIFaVxIOxVdF0WiptIbODmGIBRzcSRrGuvDNNhb9MbC36YpUW2TNIjDse3zCxdQMDXZiqH6HP0XtuEiLmcAKbs8uavJeJea120Aqu0gh3msiDL0diD/u1SbFdWC3cSPH91JNbBMmktggmpAOe14NCCK7wPVSnMqCDiDgttFS6VV7NtMr+PQ0S47JpGFsmkLU7LhkR7PlcRy1LdZUl2sQN1Zu4D75c1Fuq00fiXIjnHIMcTTi31VstUSuWqI2gKtt2fMFgu+84kDdTM+XVWbcQCDgcQlrSp1YjBsbXqT9gpK47LpLXHZdKWLFc41c4k7ySvFF7urICtKy50ViMDngkBzrobXXnUDfkraz3l8aKTkzutGzE1/SqnRmVvRC/Uwf5HAeFU0NhAEkAAnOgz4qW3FJk9mazNFBmrQYyK1jiB3XEk/CMwOdPAKVOTLYTC52Q6k6gEjzEYxHOe7Nxr+y5VX5ezlcPImW3aPbOF3Bjct+1xTn7NNC+1LZqYb+WDWEwj3yMohHyjVtOOWcf2f6DGZLZiYFIAxa05xdh3M8+C7E1oAAAoBgANW5XV1pIvpqzrMoQhOKQQhCABCEIAFonZRkZjocRocxwo5rsQQt6EAcQ000JiSTjFhVfL1qHfFD2B+7Y7rTXSQbejNFCQ76hj1FF9EuaCKHEHAg61zrS32atfWJJUY7Mwjgw7bh+A7suCTOpMmspT6hOktIWuNIgunaDVvPWFdOaDgcQUkTcnEgPLIrHMe05OFDx3jfkmOyLXESjX0D/B3DYdyjtqzqIrK86jFr2Ox7CWNAeBUXRSu4gJSXQ0q2tYzmuLmNvMOOGJbupsXaZ/TCqf0zZZE4HsMB+sUYfIcjkpmjxIERhza7LwPklktI3K9sWdvRhX3nMLXfzEYh3GgWpw48NTjx4MNFGtGG10J4f7tCTyxqN6lqBbv8CJTYP1BTRXUTx9iVRMGjcpehxSRg7u15Y06jooli2Z2zjewa2ldpJyCbYUINAa0AAZAKm2f0h9s/ohuc2WhYkkNyrmTnQJTmY7o0SpzcQANQ1AKRbM6YsQ/K3Bo8zz+y0SEEuiMAzvDoDUnouwh4rX7NQji1+xolrFgsFC0OOsuxr9lDmdHAX1Y66zWMyDu/dWn5hjbIYb/cT9lJSPOSfsT5SX2aZSWbDaGsFAOpO0qNbFpCC0UoXnIf8juWu0bZZDqG9527IcT6BVNmWTMz0UiEwvd8Tjgxv1OyA3DHct11uT1m4VuT1lfMzL4rqvJccgOOoALoehHs8JLY863DNkE5nYYmwfy9diZtEtBoMnR76RY/zkYMP/1g5cc+GSbFdGvC+urPZhopgMllCEweCEIQAIQhAAhCEACEIQAIQhAEC17HgTTLkeG141Vzbva4YtPBc6t32XvbV8nEvDMMiG64fS/I86cV1RC44pmZQUvZxeDFiQyIc0x0KJkL4oH8HZE8Cpi6vMS7IjS17Wuacw4BwPEFUsbRGXPuB0Pcxxpya6oHAUUlnxfuJFZ8R+4s5jbNndq2rR3xlvHylLMvFMN7XUxaa0PiF2GY0Md8EUH6mkeI+yV7f0Ndi68wP2guoeOHisxUo8kuC1CcOSRGk5tsVt5p4jWNxXuag32ObtBH2Sc17oT+6aOaaYZcN4TVZ072sO9ShFQeIzolTr8eoVOHj1FXozEoXsO49MD5hWdrTXZwnHWRdbxOvlmqfR81ivd/I53iCreT0bjTr7znsDBk2rq02e71K24bPTfh5S0rrAsxpZfe0OrUNBFRQa6cfJW8tJQ4ZJY0AnP7DYE1S2hkSgF+G0AUFA408Ap8DQxvxxXH6QB51Q6rJM1/htk/QmPeGgkmgAqTuVRBhTc6bstCfc2juj+p5oOQPVdcgaMyzc4Yf/8Ap3+dDh4K3a0AUAAA1BOr+NnZDq/i52RzrR/2YNbR02++f+3DJDeb8CeVF0CTlGQmBkNjWNGTWgADkFuQqUkiuMVH0CEIXTQIQhAAhCEACEIQB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AutoShape 10" descr="data:image/jpeg;base64,/9j/4AAQSkZJRgABAQAAAQABAAD/2wCEAAkGBxQSEhQUEhQVFhUWFhQWFhgUFRQVGBcYGRgXFxUUFxcYHCggGBwlGxUXITIhJSkrLi4uGB8zODMsNygtLiwBCgoKDg0OGxAQGiwkICYsLCwsLCwsLCwsLCwsLCwsLCwsLCwsLCwsLCwsLCwsLCwsLCwsLCwsLCwsLCwsLCwsLP/AABEIAN4A4wMBIgACEQEDEQH/xAAcAAACAgMBAQAAAAAAAAAAAAAABgQFAQMHAgj/xABBEAABAgMEBwUGBAYBBAMAAAABAAIDBBEFEiExBkFRYXGBkRMiobHBBzJCUnLRFCOy4TNigpKi8MIVU8PxFmNz/8QAGQEAAwEBAQAAAAAAAAAAAAAAAAMEAgEF/8QAJhEAAgMBAAICAgICAwAAAAAAAAECAxEhEjEEQSIyUYETQmGRof/aAAwDAQACEQMRAD8A7ihCEACEIQAIQhAAhCEACEIQAIWHOAzwVXN6SSsLB8dldjTePRtVxtL2ZckvbLVCWv8A5tKk0a5xP03f1UXp2lI1QzzcB6JbvrXtmP8ANX/ImW/Fiyc24Ne6gd2kOpNLrqmlMqZt5LqEpGvsY/5mtd1AK5Bp5bYjzDaNuljA041zJcNWw+Kd7J0muwYTXQyaQ2CodnRoxyS42wi9b4JrnGMn3g3IS6/TGXb/ABLzOIB8Aa+CmSWkkrFwZGZXY43T0dROjZGXplCtg/TLZCwCsrZsEIQgAQhCABCEIAEIQgAQhCABCEIAEIQgAQhYJpmgDK8ucAKkgDeqG09J2Mq2F33bfhHPXy6pXnbQiRTWI4ndk0cslNZ8qMeLoid8Y+ujhN6RwWYNJef5cup9KpdtPSCaiYQXMhD6S53U4eCUJ61XAlrKADWKEnnkorI0Z/uuiHgXeimldZL7wis+XJ8X/heRJCJFNZiNEibi406H0ARFsuA1tSLo23j91T1jj/u/5rdAs+LFPevAfM+vgDiUl6+tk/nv0bP+nwXe7Gp9VPWi0WlaLpKFUPZEDjdaKnBxBNeGBwUicl4MLu9579eNAONPJRX2MJiG4vFyHSt4VrhrbU/surPv0EXkvX/QrSEx2kVpiEuvPBftONSnGPar3YQxdG0kV8cAqOzLDLAYjavDcMQMN9NasoQgvwdWGdo7zehxHVMsabO2Wa+GWWa9+Jczm8E+FVt/6C4/G3oSsRbDfSrHNcNWNP28VDiyEVmJa4bxj+lY3+GYzPaLSWM3LYwIpp8odVv9ju6r+ztPY7cJiXLx80MEH+04HqEkw7RiNyeefe81KZbjh7zQeBI+6ZGyyPodC5x9M6tZulEtHIAfcefgigsdwFcDyJV0uJNtdjzR7aA7aOHPBNFk2/FgUAN9nyuNafScx5J0flZyaLK/lJ/sdFQq2ybahTA7po7W12BH3G8KyVcZKS1Faaa1AhCF06CEIQAIQhAAhCEACEKFa1pMl4Ze88BrJ2BcbSWs42ktZsn55kFhdENBq2k7ANZSHbukbolbxuQtTdvHadyo7e0oMV5dW8dQHuNGwbUuRphzzVxqfAcAoLLJWcXEedd8lvkfRZx7cdXuAAbxUqNGnXvHecabBgOgWmTlHRHUaOJ1DimWQstkP+Z20+g1JL8YkqUpFLLWfEfQhpptPdHj6Jqk4AY0AADbStK8TiUVVTO25TCF/cfQfdLbcjaUa+svHxA0VcQBtJoq2dttoFIfedt1D7pdixnONXEk7ytspKviGjBXadQ4nUtKCXsw7m+RJtjyfbRCXYtGLt5OQ5q20ji3YN0fEQ3kMfQKdZkkITLoxOZO0qo0uP8ADH1/8Vzdkb8PCt/ye9GaGG/bf9BT1VfbFmFri5gqw4kD4Trw2Lzo/OXIl05PoOB+E+nNNDs0NuLORipwwSpabfD911N2YPJW9n2t2jrrgATkRXE7MVuteyA8F0MUdsGTvsUrudjsp1BWsUkY/KDwaJuzocTEih2twPPUVTzdivb7hDvA/ZSJG28hF/uHqPsrcuBoRiCMCFnZRGZGQlRWFuBBB2HBXVjToc0MJ7wy3j9lYzko2I2jhwOscCle0JR0JwBy+Fw1/YraamsM54jQ15aatJBGRBoRzTjo9pRepDjmjsmvyDtzth35LkbrSi0pfPhXrmpFnWqQbsQ1adZzHHaFqHnX1Da7XB6jv6El6J6R4iDGOBwY8+DSfIp0XoV2Ka1Hp12Ka1AhCEw2CEIQAIQhAEW07QZLwnRYpoxoqfQDaScAFw7SG3ok5FL3khuTGVwY3UN52narP2iaTfio3ZQz+TCJApk94wL94GIHM60qtKltnvDzfk3eT8V6NgKlyEq6I6jctZ1ALXZ8qYrrow1k7AmuVgNhgNaKDz3lS2T8SZR02yku2G0NaPuTtKlNUSPMthtq80HidwCo523HPwYLrf8AI89SQouQxySJtuWlnDYfqI/SPVUrXLzCaXGjQSdgFSrGVsSI897uDac+gTuRQh7JmLNjQ2kmK0uw7owIrrJqr+RnokWghQwxnzO2fygUBK9ydlw4YFGgna7E/srAFKlJMdXBo3ApV0pj1ihvyt8Tj5UTK+IACTkASeASJNRy97nn4iT9h0Xa107fLmHgPoajVinu94pFgtvOaNpA6miYZyeLI+VQBSm4gE+PktTWiq5eK1lw5Jttsuxn01kHqAT41Tc2JUA7QD1Vda1nCKKjB4yOo7isQljG2LyXBTJVhZFpXO68905H5T9lEmpCJDqXtNBrGI6hQnFPxSQlahz/ABLCMHt/uC1zcuIjS12R8DtCTw7EJtlZxsUXmniDmNxSZw8eoYnoox4Za5zTqJHRalY21KFjy7NryTXfmQqxxVMXqM4W1j2lT8t5w+E7NxXWtD7d7VvZRD+Y0YE/E0eoXC3FXth28YbmFzqOYQWv9HeXBcW1y8l/Y6qbreo76hQbFtJsxBbEbrzGwjMf7qopy9BNNaj1E01qBCELp0Em+0zSD8NL9mw0ix6tFM2sHvu8QBx3JxJXz9pjbf4ybiRAe4Dch/Q2tDzNXc1iyWITfPxjwqQvYK1NcvQKkZ5jQ2WLK3G3q1vhp4YVp1JVnVQ5H+Gz6W+QXi15i7Cdtd3Rzz8KqJ7KQIo5+eMV5JyGDeH7rQtKyHUVSWC2NWi4HZuOsupyAFB4lWcKcDnloGQOO/cqLRiZ99n9Q8j6KZZXvn6T5hIlHrNqT4i8DlsBUcFeg5KHaVmks5dYGDN+f0j7nyKWbytNKK9o06i2g5E18wqaqoguE1nZE+yhWND+oHpj6JpnZRsTPAjWPJKtiOHbw+J/SU4VWLHjGVpZ0w0UAGwALDiguWslKGGHHV1Slbcj2T6t9x2W462q67Q9seNOWS92pL9pDc3XmOIy+3NNX4NGJLRPVvo5F7z27QD0w9VTly9S0yYbg8Zjx2hPlHVhhDZNwBEaWuy8jtCp5qxvyxd99ta0ydj5q3gxg9ocMiKrDX1Uqco+jokuK8FWukErdffGTs/q19c+qqHFWwfktGR6O/sv0kMvMCA8/lRiGivwxPhPA+7xIXal8uXqZYHURq3r6G0Jtv8AGScKKffpcifW3B3XB39QVNT+i348ueJeoQhNKRZ9olrfhpGIWmj4n5TNtX1qRwaHHkuChdF9tNo1jQIAODGOiOG95ut6Brv7lzkFT2PWQ3vZGxmOGtMtlWW1uL6OeNWYbu4qisgVjM4nyNEz2dBLGAH3iS53EqS6WLCWRNBS3bc5ffQHBmHPWfTkrC2p/s23W+87wGspaBWKYf7Mykbg5ewVoBXoFPOYXNiQnd9wyDbp5506eKYLMbRpO0+X+lQ5aX7OE2H8Tve4nP0CsYYoABqU05ajSWEgOXqq03lkOSTekDSOEHQr2tpB5HAjxHRKtU123EpAfvAHiEoXlTV+oqfs3Qoxa4OGYII5J0kpsRWNeMK6thGBHVIl5NWjjvyR9TqItXNOwLcleC5eC5eSVOb0hTPdfe5/dS79cl4jMDhRRJuM6FCLgKlufCuJ6Jjfkl/JwXbYgdnFcBke8OB/eqgkq+tikaC2Kz4c9oBzB4GiXiVRW9QJDDo5GqxzdhBHP9wrBwoeKq7Al3N7+Ba9uFNRByPird480iTSmzL9kK2YN6E7aO8OX7VSgSnl+xJM5BuPc06j4avBM+PL2jVT+jSSuiexe17keLLuOEVt9o/nZ73Vp/wXOSVN0ftIy01AjA0EOIwu+itIg/tLlXF4yqDyWn02hYBQqS4+ffaHO9raMwdTXCGODAGnxql4FbbWmL8eM/54sR3V5K3WXI9re71Lt3mDWvkpJyS6zzpvrbJ2jssS++cm1A3k4eAqmQFR4DQ0BoFAMAtwK8+c/J6SOWsVbWjF0Z+405DBRQ5SLbZdjP30d1Ar41UIOVsP1Q5LhvqrKwZe/FFcm97mMvHyVQHJk0WHdedd4DoK+qxY8icawuwav4DzUgFRmZk7aLYCpJMzpuqs1Wq8s3lk6UulMxgxm2rjywHmUvVVvpSO+w6i2nQ4+YVJVWVL8Ucw2Fyc5QiHBbXANYCelT4lJBKcnt7WBQfExtONAfRZt+tOpGbLn+2a40pR1KbtRUwlU9gyroYffFKkCnCuPDFWtUmxJS4dlm8Mkqo0inCxgaPjqCd2FeeKtC5Uuk8RvZgH3i7u7qZn05rlf7IyvZ6s2XuSz7+AcHOodQLaBK1V6dGcRS8abKmnRayVZCGboxRGLRmZqHMOrvDgc/GnVXLikeXmXMcHNNCP9omuQm+0hteczUGm0YFT3wx+QqyOdJDiq2fsxsVwcSRTA01jUp6yAkxbT1C02vQl2jL9nEczUMt4OIUNx1K40pFIw3sHm5UpK9Gt7FMth2KZ9L6GT/byMtEJxdCaHfU0XXeLSsLmOh+lHYSkKHX3e08Yjz6oVKkWKaw51f2q+0XzicG+qXnChI2GiaNFbvZuoe9e7w1gfDyzUl/6Miu/UuFsY5eCFheeRCzbsWsd266PAKDVZnQe0fezvGvVaQV6UVkUWpcN1VOs6eLA9mp4pwP7ioVaHr0HIa0MHmyn1hM4U6Ej0Uyqr7J/gs3ivUkqYCvPn+zJ2+myqzeWuqzVZOaVWk7x2bQc73d3YGqWbytNJ41YjW7G+Z/YKnvK2pZEbFcPd5NGjUzehlp+A4cDj51SpeTDoxMNo5mTya46xu4IuX4hJcGC8sErxVYJUQnT1VUmk8AljXj4Sa8DTHqB1VpMxwxrnHJoJ6LxCiNiwwfhe3I7DmFqDcX5HU86JBKxVe5uF2b3NrW6SFHL16K6Uo2EppseFdgtrrq7riPCiqbDsvtPzH4trgNpG3cmUBS3zT/FCLZfQALU+NdiNacnDxH3+ykAKviw+0jhupgqfP1CVBJ+xcFpG0okS+GIjc2Vr9Ovpn1SkuiTppCiE6mP/SVzsBVfHlscKaHqw9B52lC3QpN7hUCoQqCg36QS/ZzUwz5Y0Ucg91PCim6IwiYr3agynNxFP0lWXtSkeytKPsiXIo/qbQ/5Nco2jkQQ4EaJmWmpG4Nw6klLv/VoxfxNDCQvBXtjqgEZEAjgcVonmVaTWhb3gdhC89LXhAl3Be0mg3XtfT3hQ8R+3kqcPCYbaf2ktf1tc2vH3T+pLCup/XH9FlS/HDetkSCWhpPxCo4VI9FEqmTSGX/LY9uTRT+k0of92rUpY0v5OyeNIsWx6S0Nw1CH4EfZWocqOwowiQLh+GrTwzB8fBWksLrQCchSvl4KGxJc/wCSWXOEmqzVag5ZvJRjSh0nlXXhEAqKUdupkTuxVBfT2+KAQCQCa0BIx202pFni3tH3PdvOpwrq3K2iWrGU1PeGLy9wY5Y4OGYNQo1VloqQBmcBxKoaQ3DoMOJeAIyIB64rJK0wW3WtbsAHQUWb68t+yFkW3HfkRKbB5hLcpbMSGwsbTXQkYtrnRNE1Dvsc35gR1CRDvVXx0pRaZRSlJYz059TU4k5rySsVU2xpVsWKGPrQh2RpiBgqm8Wj3iWm/R1zjGa28Q3vEgE0NBrHROICo7LsN0KNfLgWgGlK1NcMRq6q+UVzUpaiS2ScuGFCiQ3MjB4BLXUa6mrIV8B4qRPGkN53eeHqvFjEmEK7TSuyv/tcisXl/RmKxaerVIECLXDuO8QQPFILWpl0tmTVsMZUvO36mjwJS8VTRHI6U0xyJ07QvRTtpOFEI97tPCI8DyQuj6KSHYScvCObYTK/URV3iSsq1RL1BYc89uFm4y8wBh3oLzv9+H/5FzGSgue8MaSL/dPDM12jCq+iNOLH/FyUaEBV92/D+tneaOdKc18+2VMiHFY85A48CCD5pVqE3LHqHdsMAADIAAcsFDtaGTDNNxPD/fJRTHeyOWtNQ51QDlR2NR1VyQvOacGmec14tMoIbG/hYl/3ccs9VKb60SnROtsWZfhuEPAkg3a0DqbsgUpR5dzDR7S3iCOm1VVST1lFTT0j0VlJWy5jLjmh7aUAds2bwq+iKJkoqXsa0n7JMhPmE+80YHNtdWyu0bU5wIwe0OaagioSFRMeisckPhnVRw54O9OqR8itNeSE3wWai9QvVFiiiJCm0nh1hB3yuHQ4edEr3k+TcuHscw/ECPseqQ4kMtJBwIJB4jNW/GlscK6HqwLyn2Ey9HZsFXdBh40VepEjNGEXOHvFpaDsJIx6VT5puLSGyXODwiigaOEmCCSSS52JNTnvVpRebKOPCCSx4eLqQpjvOe4ZFxPUkhOlsEiBEu53adcD4FR5+SYyWdDFBRtRUgFzhjzOCdTLx/sbVLxE6i2QohaQ5poQagrFEUVxYO9jzvbQ71KEGjuO0blYAKs0blbkEE5v73I5eA8VagLzZpeTwgmkpPCNPQS9haMyW+YqVmzjVmHugkN4NJbU8SCeYUsBKrbYDJd0MVv1c0H+Ukm9XgaLcIuSxGoxclhW2vM9pGe4ZVoOAwH35qZolZZmZyBCpgYjS76Gd9/VrSOaqQF1X2L2KfzZpwz/ACodeRiOHO6ORV8I+kXVx6kdTQhCoLAXAfaTYX4WdfQUhxqxWbMT328nHo4LvyWdP9HfxsqWtH5sPvwt5AxZwcMONDqWZLUYsj5I5LY8IRoTDWj4Ruh2eAxaCNeHkr2iRJWZfCdVpLSDiDUZZtcE1/jrr2ud/Dita4H5TQelF59tb08uyD0nkJa0tgOqx2N0Ajga6+PomZjw4VaQRtGIWS2uBFQkwfjLRcJeL05tRYot0Ud48T5rxRegWni6rTRp1I43tcPX0VbRTbFdSPD+qnXD1WJrYszPsWOaFsosXV52EBrSPari6NEJFDeI5DAeACaJGbuu7J+okNPkCoeklnV/NaMsHjdqcqKvwnj+x9X4SxizdRdXtCsKxv0eZSXZ/Uf8irKij2TCuwYYPyg9cfVTKLzZ9kzz5fszW5lQa5a+CSranO1ikj3Rg3ht5n0TPpDHLIJpm4hvI5+AKTrqp+PD/YfRH7PF1bZaBfe1ozcQOq2S0q6I66wEnd57ky2JYnZOvxKXvhAxptNdZTZzUUNnNRRcsYAABkMAtc3MCG0uOqnmt4CrbSlzEiQ2VN2jnHlT7+KjitfSSK19Jc3HDIbn6g2o37PEhIIbtTnpE4Nly3aWtHIg+TUoUVNC5pRSuEmyLNfMRocGEKue4Abh8TjuAqTwX0dZNnsl4MODDFGw2ho37Sd5NTzSh7MNFfw0L8RFbSNFGAOcOGcQ3c44E8hqKelZCOF9UcWghCFsaCEIQByP2q6Kdm8zkJvcefzgPheconB2vfTaqCVjQosu1j3ta5oA7xAIIwBxzw813ePBa9rmvAc1wIcDiCDgQVw7TrRB0jEvMq6Xee47Ww59m70OsDakW170lvq3qJVlQS2E0GnxZGo940IKlpb0Zm6PMMnBwqPqGziK9EzEKCyOSPPnHGJts2U5j3Oa0lhJIIFaVxIOxVdF0WiptIbODmGIBRzcSRrGuvDNNhb9MbC36YpUW2TNIjDse3zCxdQMDXZiqH6HP0XtuEiLmcAKbs8uavJeJea120Aqu0gh3msiDL0diD/u1SbFdWC3cSPH91JNbBMmktggmpAOe14NCCK7wPVSnMqCDiDgttFS6VV7NtMr+PQ0S47JpGFsmkLU7LhkR7PlcRy1LdZUl2sQN1Zu4D75c1Fuq00fiXIjnHIMcTTi31VstUSuWqI2gKtt2fMFgu+84kDdTM+XVWbcQCDgcQlrSp1YjBsbXqT9gpK47LpLXHZdKWLFc41c4k7ySvFF7urICtKy50ViMDngkBzrobXXnUDfkraz3l8aKTkzutGzE1/SqnRmVvRC/Uwf5HAeFU0NhAEkAAnOgz4qW3FJk9mazNFBmrQYyK1jiB3XEk/CMwOdPAKVOTLYTC52Q6k6gEjzEYxHOe7Nxr+y5VX5ezlcPImW3aPbOF3Bjct+1xTn7NNC+1LZqYb+WDWEwj3yMohHyjVtOOWcf2f6DGZLZiYFIAxa05xdh3M8+C7E1oAAAoBgANW5XV1pIvpqzrMoQhOKQQhCABCEIAFonZRkZjocRocxwo5rsQQt6EAcQ000JiSTjFhVfL1qHfFD2B+7Y7rTXSQbejNFCQ76hj1FF9EuaCKHEHAg61zrS32atfWJJUY7Mwjgw7bh+A7suCTOpMmspT6hOktIWuNIgunaDVvPWFdOaDgcQUkTcnEgPLIrHMe05OFDx3jfkmOyLXESjX0D/B3DYdyjtqzqIrK86jFr2Ox7CWNAeBUXRSu4gJSXQ0q2tYzmuLmNvMOOGJbupsXaZ/TCqf0zZZE4HsMB+sUYfIcjkpmjxIERhza7LwPklktI3K9sWdvRhX3nMLXfzEYh3GgWpw48NTjx4MNFGtGG10J4f7tCTyxqN6lqBbv8CJTYP1BTRXUTx9iVRMGjcpehxSRg7u15Y06jooli2Z2zjewa2ldpJyCbYUINAa0AAZAKm2f0h9s/ohuc2WhYkkNyrmTnQJTmY7o0SpzcQANQ1AKRbM6YsQ/K3Bo8zz+y0SEEuiMAzvDoDUnouwh4rX7NQji1+xolrFgsFC0OOsuxr9lDmdHAX1Y66zWMyDu/dWn5hjbIYb/cT9lJSPOSfsT5SX2aZSWbDaGsFAOpO0qNbFpCC0UoXnIf8juWu0bZZDqG9527IcT6BVNmWTMz0UiEwvd8Tjgxv1OyA3DHct11uT1m4VuT1lfMzL4rqvJccgOOoALoehHs8JLY863DNkE5nYYmwfy9diZtEtBoMnR76RY/zkYMP/1g5cc+GSbFdGvC+urPZhopgMllCEweCEIQAIQhAAhCEACEIQAIQhAEC17HgTTLkeG141Vzbva4YtPBc6t32XvbV8nEvDMMiG64fS/I86cV1RC44pmZQUvZxeDFiQyIc0x0KJkL4oH8HZE8Cpi6vMS7IjS17Wuacw4BwPEFUsbRGXPuB0Pcxxpya6oHAUUlnxfuJFZ8R+4s5jbNndq2rR3xlvHylLMvFMN7XUxaa0PiF2GY0Md8EUH6mkeI+yV7f0Ndi68wP2guoeOHisxUo8kuC1CcOSRGk5tsVt5p4jWNxXuag32ObtBH2Sc17oT+6aOaaYZcN4TVZ072sO9ShFQeIzolTr8eoVOHj1FXozEoXsO49MD5hWdrTXZwnHWRdbxOvlmqfR81ivd/I53iCreT0bjTr7znsDBk2rq02e71K24bPTfh5S0rrAsxpZfe0OrUNBFRQa6cfJW8tJQ4ZJY0AnP7DYE1S2hkSgF+G0AUFA408Ap8DQxvxxXH6QB51Q6rJM1/htk/QmPeGgkmgAqTuVRBhTc6bstCfc2juj+p5oOQPVdcgaMyzc4Yf/8Ap3+dDh4K3a0AUAAA1BOr+NnZDq/i52RzrR/2YNbR02++f+3DJDeb8CeVF0CTlGQmBkNjWNGTWgADkFuQqUkiuMVH0CEIXTQIQhAAhCEACEIQB//Z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9" name="AutoShape 4" descr="http://&amp;rcy;&amp;iecy;&amp;zhcy;&amp;ucy;&amp;shchcy;&amp;icy;&amp;jcy;-&amp;pcy;&amp;lcy;&amp;ocy;&amp;tcy;&amp;tcy;&amp;iecy;&amp;rcy;.&amp;rcy;&amp;fcy;/files/images/upload/ddbcede5d948b38b98d9d1628918eaca.jp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10" name="AutoShape 6" descr="http://&amp;rcy;&amp;iecy;&amp;zhcy;&amp;ucy;&amp;shchcy;&amp;icy;&amp;jcy;-&amp;pcy;&amp;lcy;&amp;ocy;&amp;tcy;&amp;tcy;&amp;iecy;&amp;rcy;.&amp;rcy;&amp;fcy;/files/images/upload/ddbcede5d948b38b98d9d1628918eaca.jpg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11" name="AutoShape 8" descr="http://&amp;rcy;&amp;iecy;&amp;zhcy;&amp;ucy;&amp;shchcy;&amp;icy;&amp;jcy;-&amp;pcy;&amp;lcy;&amp;ocy;&amp;tcy;&amp;tcy;&amp;iecy;&amp;rcy;.&amp;rcy;&amp;fcy;/files/images/upload/ddbcede5d948b38b98d9d1628918eaca.jpg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51520" y="836712"/>
            <a:ext cx="4248472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rgbClr val="C0504D">
                    <a:lumMod val="75000"/>
                  </a:srgbClr>
                </a:solidFill>
              </a:rPr>
              <a:t>Он похожий на яйцо</a:t>
            </a:r>
          </a:p>
          <a:p>
            <a:r>
              <a:rPr lang="ru-RU" sz="2800" b="1" dirty="0">
                <a:solidFill>
                  <a:srgbClr val="C0504D">
                    <a:lumMod val="75000"/>
                  </a:srgbClr>
                </a:solidFill>
              </a:rPr>
              <a:t>Или на мое лицо.</a:t>
            </a:r>
          </a:p>
          <a:p>
            <a:r>
              <a:rPr lang="ru-RU" sz="2800" b="1" dirty="0">
                <a:solidFill>
                  <a:srgbClr val="C0504D">
                    <a:lumMod val="75000"/>
                  </a:srgbClr>
                </a:solidFill>
              </a:rPr>
              <a:t>Вот такая есть окружность</a:t>
            </a:r>
          </a:p>
          <a:p>
            <a:r>
              <a:rPr lang="ru-RU" sz="2800" b="1" dirty="0">
                <a:solidFill>
                  <a:srgbClr val="C0504D">
                    <a:lumMod val="75000"/>
                  </a:srgbClr>
                </a:solidFill>
              </a:rPr>
              <a:t>Очень странная наружность.</a:t>
            </a:r>
          </a:p>
          <a:p>
            <a:r>
              <a:rPr lang="ru-RU" sz="2800" b="1" dirty="0">
                <a:solidFill>
                  <a:srgbClr val="C0504D">
                    <a:lumMod val="75000"/>
                  </a:srgbClr>
                </a:solidFill>
              </a:rPr>
              <a:t>Круг приплюснутым стал.</a:t>
            </a:r>
          </a:p>
          <a:p>
            <a:r>
              <a:rPr lang="ru-RU" sz="2800" b="1" dirty="0">
                <a:solidFill>
                  <a:srgbClr val="C0504D">
                    <a:lumMod val="75000"/>
                  </a:srgbClr>
                </a:solidFill>
              </a:rPr>
              <a:t>Получился вдруг</a:t>
            </a:r>
            <a:r>
              <a:rPr lang="ru-RU" sz="2800" b="1" dirty="0" smtClean="0">
                <a:solidFill>
                  <a:srgbClr val="C0504D">
                    <a:lumMod val="75000"/>
                  </a:srgbClr>
                </a:solidFill>
              </a:rPr>
              <a:t>…</a:t>
            </a:r>
            <a:endParaRPr lang="ru-RU" sz="2800" b="1" dirty="0">
              <a:solidFill>
                <a:srgbClr val="C0504D">
                  <a:lumMod val="75000"/>
                </a:srgbClr>
              </a:solidFill>
            </a:endParaRPr>
          </a:p>
        </p:txBody>
      </p:sp>
      <p:sp>
        <p:nvSpPr>
          <p:cNvPr id="12" name="Управляющая кнопка: домой 11">
            <a:hlinkClick r:id="rId2" action="ppaction://hlinksldjump" highlightClick="1"/>
          </p:cNvPr>
          <p:cNvSpPr/>
          <p:nvPr/>
        </p:nvSpPr>
        <p:spPr>
          <a:xfrm>
            <a:off x="8479424" y="170668"/>
            <a:ext cx="540000" cy="540000"/>
          </a:xfrm>
          <a:prstGeom prst="actionButtonHome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5400000" scaled="0"/>
          </a:gra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3" name="Управляющая кнопка: в конец 12">
            <a:hlinkClick r:id="" action="ppaction://hlinkshowjump?jump=endshow" highlightClick="1"/>
          </p:cNvPr>
          <p:cNvSpPr/>
          <p:nvPr/>
        </p:nvSpPr>
        <p:spPr>
          <a:xfrm>
            <a:off x="8479424" y="872776"/>
            <a:ext cx="540000" cy="540000"/>
          </a:xfrm>
          <a:prstGeom prst="actionButtonEnd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5400000" scaled="0"/>
          </a:gra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4" name="Скругленный прямоугольник 13">
            <a:hlinkClick r:id="" action="ppaction://noaction" highlightClick="1"/>
          </p:cNvPr>
          <p:cNvSpPr/>
          <p:nvPr/>
        </p:nvSpPr>
        <p:spPr>
          <a:xfrm>
            <a:off x="277262" y="1118443"/>
            <a:ext cx="2031777" cy="540000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5400000" scaled="0"/>
          </a:gra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504D">
                    <a:lumMod val="50000"/>
                  </a:srgbClr>
                </a:solidFill>
              </a:rPr>
              <a:t>Загадка</a:t>
            </a:r>
            <a:endParaRPr lang="ru-RU" sz="2800" b="1" dirty="0">
              <a:solidFill>
                <a:srgbClr val="C0504D">
                  <a:lumMod val="50000"/>
                </a:srgbClr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2241" t="18080" r="8670" b="30693"/>
          <a:stretch/>
        </p:blipFill>
        <p:spPr>
          <a:xfrm>
            <a:off x="5113301" y="4296359"/>
            <a:ext cx="3779179" cy="2072453"/>
          </a:xfrm>
          <a:prstGeom prst="rect">
            <a:avLst/>
          </a:prstGeom>
        </p:spPr>
      </p:pic>
      <p:sp>
        <p:nvSpPr>
          <p:cNvPr id="15" name="Скругленный прямоугольник 14">
            <a:hlinkClick r:id="" action="ppaction://noaction" highlightClick="1"/>
          </p:cNvPr>
          <p:cNvSpPr/>
          <p:nvPr/>
        </p:nvSpPr>
        <p:spPr>
          <a:xfrm>
            <a:off x="5940152" y="5229200"/>
            <a:ext cx="2031777" cy="540000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5400000" scaled="0"/>
          </a:gra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504D">
                    <a:lumMod val="50000"/>
                  </a:srgbClr>
                </a:solidFill>
              </a:rPr>
              <a:t>Отгадка</a:t>
            </a:r>
            <a:endParaRPr lang="ru-RU" sz="2800" b="1" dirty="0">
              <a:solidFill>
                <a:srgbClr val="C0504D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379713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chemeClr val="accent2">
                <a:lumMod val="40000"/>
                <a:lumOff val="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5749" y="116632"/>
            <a:ext cx="23668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B050"/>
                </a:solidFill>
              </a:rPr>
              <a:t>Отгадай загадку</a:t>
            </a:r>
          </a:p>
        </p:txBody>
      </p:sp>
      <p:sp>
        <p:nvSpPr>
          <p:cNvPr id="5" name="AutoShape 8" descr="data:image/jpeg;base64,/9j/4AAQSkZJRgABAQAAAQABAAD/2wCEAAkGBxQSEhQUEhQVFhUWFhQWFhgUFRQVGBcYGRgXFxUUFxcYHCggGBwlGxUXITIhJSkrLi4uGB8zODMsNygtLiwBCgoKDg0OGxAQGiwkICYsLCwsLCwsLCwsLCwsLCwsLCwsLCwsLCwsLCwsLCwsLCwsLCwsLCwsLCwsLCwsLCwsLP/AABEIAN4A4wMBIgACEQEDEQH/xAAcAAACAgMBAQAAAAAAAAAAAAAABgQFAQMHAgj/xABBEAABAgMEBwUGBAYBBAMAAAABAAIDBBEFEiExBkFRYXGBkRMiobHBBzJCUnLRFCOy4TNigpKi8MIVU8PxFmNz/8QAGQEAAwEBAQAAAAAAAAAAAAAAAAMEAgEF/8QAJhEAAgMBAAICAgICAwAAAAAAAAECAxEhEjEEQSIyUYETQmGRof/aAAwDAQACEQMRAD8A7ihCEACEIQAIQhAAhCEACEIQAIWHOAzwVXN6SSsLB8dldjTePRtVxtL2ZckvbLVCWv8A5tKk0a5xP03f1UXp2lI1QzzcB6JbvrXtmP8ANX/ImW/Fiyc24Ne6gd2kOpNLrqmlMqZt5LqEpGvsY/5mtd1AK5Bp5bYjzDaNuljA041zJcNWw+Kd7J0muwYTXQyaQ2CodnRoxyS42wi9b4JrnGMn3g3IS6/TGXb/ABLzOIB8Aa+CmSWkkrFwZGZXY43T0dROjZGXplCtg/TLZCwCsrZsEIQgAQhCABCEIAEIQgAQhCABCEIAEIQgAQhYJpmgDK8ucAKkgDeqG09J2Mq2F33bfhHPXy6pXnbQiRTWI4ndk0cslNZ8qMeLoid8Y+ujhN6RwWYNJef5cup9KpdtPSCaiYQXMhD6S53U4eCUJ61XAlrKADWKEnnkorI0Z/uuiHgXeimldZL7wis+XJ8X/heRJCJFNZiNEibi406H0ARFsuA1tSLo23j91T1jj/u/5rdAs+LFPevAfM+vgDiUl6+tk/nv0bP+nwXe7Gp9VPWi0WlaLpKFUPZEDjdaKnBxBNeGBwUicl4MLu9579eNAONPJRX2MJiG4vFyHSt4VrhrbU/surPv0EXkvX/QrSEx2kVpiEuvPBftONSnGPar3YQxdG0kV8cAqOzLDLAYjavDcMQMN9NasoQgvwdWGdo7zehxHVMsabO2Wa+GWWa9+Jczm8E+FVt/6C4/G3oSsRbDfSrHNcNWNP28VDiyEVmJa4bxj+lY3+GYzPaLSWM3LYwIpp8odVv9ju6r+ztPY7cJiXLx80MEH+04HqEkw7RiNyeefe81KZbjh7zQeBI+6ZGyyPodC5x9M6tZulEtHIAfcefgigsdwFcDyJV0uJNtdjzR7aA7aOHPBNFk2/FgUAN9nyuNafScx5J0flZyaLK/lJ/sdFQq2ybahTA7po7W12BH3G8KyVcZKS1Faaa1AhCF06CEIQAIQhAAhCEACEKFa1pMl4Ze88BrJ2BcbSWs42ktZsn55kFhdENBq2k7ANZSHbukbolbxuQtTdvHadyo7e0oMV5dW8dQHuNGwbUuRphzzVxqfAcAoLLJWcXEedd8lvkfRZx7cdXuAAbxUqNGnXvHecabBgOgWmTlHRHUaOJ1DimWQstkP+Z20+g1JL8YkqUpFLLWfEfQhpptPdHj6Jqk4AY0AADbStK8TiUVVTO25TCF/cfQfdLbcjaUa+svHxA0VcQBtJoq2dttoFIfedt1D7pdixnONXEk7ytspKviGjBXadQ4nUtKCXsw7m+RJtjyfbRCXYtGLt5OQ5q20ji3YN0fEQ3kMfQKdZkkITLoxOZO0qo0uP8ADH1/8Vzdkb8PCt/ye9GaGG/bf9BT1VfbFmFri5gqw4kD4Trw2Lzo/OXIl05PoOB+E+nNNDs0NuLORipwwSpabfD911N2YPJW9n2t2jrrgATkRXE7MVuteyA8F0MUdsGTvsUrudjsp1BWsUkY/KDwaJuzocTEih2twPPUVTzdivb7hDvA/ZSJG28hF/uHqPsrcuBoRiCMCFnZRGZGQlRWFuBBB2HBXVjToc0MJ7wy3j9lYzko2I2jhwOscCle0JR0JwBy+Fw1/YraamsM54jQ15aatJBGRBoRzTjo9pRepDjmjsmvyDtzth35LkbrSi0pfPhXrmpFnWqQbsQ1adZzHHaFqHnX1Da7XB6jv6El6J6R4iDGOBwY8+DSfIp0XoV2Ka1Hp12Ka1AhCEw2CEIQAIQhAEW07QZLwnRYpoxoqfQDaScAFw7SG3ok5FL3khuTGVwY3UN52narP2iaTfio3ZQz+TCJApk94wL94GIHM60qtKltnvDzfk3eT8V6NgKlyEq6I6jctZ1ALXZ8qYrrow1k7AmuVgNhgNaKDz3lS2T8SZR02yku2G0NaPuTtKlNUSPMthtq80HidwCo523HPwYLrf8AI89SQouQxySJtuWlnDYfqI/SPVUrXLzCaXGjQSdgFSrGVsSI897uDac+gTuRQh7JmLNjQ2kmK0uw7owIrrJqr+RnokWghQwxnzO2fygUBK9ydlw4YFGgna7E/srAFKlJMdXBo3ApV0pj1ihvyt8Tj5UTK+IACTkASeASJNRy97nn4iT9h0Xa107fLmHgPoajVinu94pFgtvOaNpA6miYZyeLI+VQBSm4gE+PktTWiq5eK1lw5Jttsuxn01kHqAT41Tc2JUA7QD1Vda1nCKKjB4yOo7isQljG2LyXBTJVhZFpXO68905H5T9lEmpCJDqXtNBrGI6hQnFPxSQlahz/ABLCMHt/uC1zcuIjS12R8DtCTw7EJtlZxsUXmniDmNxSZw8eoYnoox4Za5zTqJHRalY21KFjy7NryTXfmQqxxVMXqM4W1j2lT8t5w+E7NxXWtD7d7VvZRD+Y0YE/E0eoXC3FXth28YbmFzqOYQWv9HeXBcW1y8l/Y6qbreo76hQbFtJsxBbEbrzGwjMf7qopy9BNNaj1E01qBCELp0Em+0zSD8NL9mw0ix6tFM2sHvu8QBx3JxJXz9pjbf4ybiRAe4Dch/Q2tDzNXc1iyWITfPxjwqQvYK1NcvQKkZ5jQ2WLK3G3q1vhp4YVp1JVnVQ5H+Gz6W+QXi15i7Cdtd3Rzz8KqJ7KQIo5+eMV5JyGDeH7rQtKyHUVSWC2NWi4HZuOsupyAFB4lWcKcDnloGQOO/cqLRiZ99n9Q8j6KZZXvn6T5hIlHrNqT4i8DlsBUcFeg5KHaVmks5dYGDN+f0j7nyKWbytNKK9o06i2g5E18wqaqoguE1nZE+yhWND+oHpj6JpnZRsTPAjWPJKtiOHbw+J/SU4VWLHjGVpZ0w0UAGwALDiguWslKGGHHV1Slbcj2T6t9x2W462q67Q9seNOWS92pL9pDc3XmOIy+3NNX4NGJLRPVvo5F7z27QD0w9VTly9S0yYbg8Zjx2hPlHVhhDZNwBEaWuy8jtCp5qxvyxd99ta0ydj5q3gxg9ocMiKrDX1Uqco+jokuK8FWukErdffGTs/q19c+qqHFWwfktGR6O/sv0kMvMCA8/lRiGivwxPhPA+7xIXal8uXqZYHURq3r6G0Jtv8AGScKKffpcifW3B3XB39QVNT+i348ueJeoQhNKRZ9olrfhpGIWmj4n5TNtX1qRwaHHkuChdF9tNo1jQIAODGOiOG95ut6Brv7lzkFT2PWQ3vZGxmOGtMtlWW1uL6OeNWYbu4qisgVjM4nyNEz2dBLGAH3iS53EqS6WLCWRNBS3bc5ffQHBmHPWfTkrC2p/s23W+87wGspaBWKYf7Mykbg5ewVoBXoFPOYXNiQnd9wyDbp5506eKYLMbRpO0+X+lQ5aX7OE2H8Tve4nP0CsYYoABqU05ajSWEgOXqq03lkOSTekDSOEHQr2tpB5HAjxHRKtU123EpAfvAHiEoXlTV+oqfs3Qoxa4OGYII5J0kpsRWNeMK6thGBHVIl5NWjjvyR9TqItXNOwLcleC5eC5eSVOb0hTPdfe5/dS79cl4jMDhRRJuM6FCLgKlufCuJ6Jjfkl/JwXbYgdnFcBke8OB/eqgkq+tikaC2Kz4c9oBzB4GiXiVRW9QJDDo5GqxzdhBHP9wrBwoeKq7Al3N7+Ba9uFNRByPird480iTSmzL9kK2YN6E7aO8OX7VSgSnl+xJM5BuPc06j4avBM+PL2jVT+jSSuiexe17keLLuOEVt9o/nZ73Vp/wXOSVN0ftIy01AjA0EOIwu+itIg/tLlXF4yqDyWn02hYBQqS4+ffaHO9raMwdTXCGODAGnxql4FbbWmL8eM/54sR3V5K3WXI9re71Lt3mDWvkpJyS6zzpvrbJ2jssS++cm1A3k4eAqmQFR4DQ0BoFAMAtwK8+c/J6SOWsVbWjF0Z+405DBRQ5SLbZdjP30d1Ar41UIOVsP1Q5LhvqrKwZe/FFcm97mMvHyVQHJk0WHdedd4DoK+qxY8icawuwav4DzUgFRmZk7aLYCpJMzpuqs1Wq8s3lk6UulMxgxm2rjywHmUvVVvpSO+w6i2nQ4+YVJVWVL8Ucw2Fyc5QiHBbXANYCelT4lJBKcnt7WBQfExtONAfRZt+tOpGbLn+2a40pR1KbtRUwlU9gyroYffFKkCnCuPDFWtUmxJS4dlm8Mkqo0inCxgaPjqCd2FeeKtC5Uuk8RvZgH3i7u7qZn05rlf7IyvZ6s2XuSz7+AcHOodQLaBK1V6dGcRS8abKmnRayVZCGboxRGLRmZqHMOrvDgc/GnVXLikeXmXMcHNNCP9omuQm+0hteczUGm0YFT3wx+QqyOdJDiq2fsxsVwcSRTA01jUp6yAkxbT1C02vQl2jL9nEczUMt4OIUNx1K40pFIw3sHm5UpK9Gt7FMth2KZ9L6GT/byMtEJxdCaHfU0XXeLSsLmOh+lHYSkKHX3e08Yjz6oVKkWKaw51f2q+0XzicG+qXnChI2GiaNFbvZuoe9e7w1gfDyzUl/6Miu/UuFsY5eCFheeRCzbsWsd266PAKDVZnQe0fezvGvVaQV6UVkUWpcN1VOs6eLA9mp4pwP7ioVaHr0HIa0MHmyn1hM4U6Ej0Uyqr7J/gs3ivUkqYCvPn+zJ2+myqzeWuqzVZOaVWk7x2bQc73d3YGqWbytNJ41YjW7G+Z/YKnvK2pZEbFcPd5NGjUzehlp+A4cDj51SpeTDoxMNo5mTya46xu4IuX4hJcGC8sErxVYJUQnT1VUmk8AljXj4Sa8DTHqB1VpMxwxrnHJoJ6LxCiNiwwfhe3I7DmFqDcX5HU86JBKxVe5uF2b3NrW6SFHL16K6Uo2EppseFdgtrrq7riPCiqbDsvtPzH4trgNpG3cmUBS3zT/FCLZfQALU+NdiNacnDxH3+ykAKviw+0jhupgqfP1CVBJ+xcFpG0okS+GIjc2Vr9Ovpn1SkuiTppCiE6mP/SVzsBVfHlscKaHqw9B52lC3QpN7hUCoQqCg36QS/ZzUwz5Y0Ucg91PCim6IwiYr3agynNxFP0lWXtSkeytKPsiXIo/qbQ/5Nco2jkQQ4EaJmWmpG4Nw6klLv/VoxfxNDCQvBXtjqgEZEAjgcVonmVaTWhb3gdhC89LXhAl3Be0mg3XtfT3hQ8R+3kqcPCYbaf2ktf1tc2vH3T+pLCup/XH9FlS/HDetkSCWhpPxCo4VI9FEqmTSGX/LY9uTRT+k0of92rUpY0v5OyeNIsWx6S0Nw1CH4EfZWocqOwowiQLh+GrTwzB8fBWksLrQCchSvl4KGxJc/wCSWXOEmqzVag5ZvJRjSh0nlXXhEAqKUdupkTuxVBfT2+KAQCQCa0BIx202pFni3tH3PdvOpwrq3K2iWrGU1PeGLy9wY5Y4OGYNQo1VloqQBmcBxKoaQ3DoMOJeAIyIB64rJK0wW3WtbsAHQUWb68t+yFkW3HfkRKbB5hLcpbMSGwsbTXQkYtrnRNE1Dvsc35gR1CRDvVXx0pRaZRSlJYz059TU4k5rySsVU2xpVsWKGPrQh2RpiBgqm8Wj3iWm/R1zjGa28Q3vEgE0NBrHROICo7LsN0KNfLgWgGlK1NcMRq6q+UVzUpaiS2ScuGFCiQ3MjB4BLXUa6mrIV8B4qRPGkN53eeHqvFjEmEK7TSuyv/tcisXl/RmKxaerVIECLXDuO8QQPFILWpl0tmTVsMZUvO36mjwJS8VTRHI6U0xyJ07QvRTtpOFEI97tPCI8DyQuj6KSHYScvCObYTK/URV3iSsq1RL1BYc89uFm4y8wBh3oLzv9+H/5FzGSgue8MaSL/dPDM12jCq+iNOLH/FyUaEBV92/D+tneaOdKc18+2VMiHFY85A48CCD5pVqE3LHqHdsMAADIAAcsFDtaGTDNNxPD/fJRTHeyOWtNQ51QDlR2NR1VyQvOacGmec14tMoIbG/hYl/3ccs9VKb60SnROtsWZfhuEPAkg3a0DqbsgUpR5dzDR7S3iCOm1VVST1lFTT0j0VlJWy5jLjmh7aUAds2bwq+iKJkoqXsa0n7JMhPmE+80YHNtdWyu0bU5wIwe0OaagioSFRMeisckPhnVRw54O9OqR8itNeSE3wWai9QvVFiiiJCm0nh1hB3yuHQ4edEr3k+TcuHscw/ECPseqQ4kMtJBwIJB4jNW/GlscK6HqwLyn2Ey9HZsFXdBh40VepEjNGEXOHvFpaDsJIx6VT5puLSGyXODwiigaOEmCCSSS52JNTnvVpRebKOPCCSx4eLqQpjvOe4ZFxPUkhOlsEiBEu53adcD4FR5+SYyWdDFBRtRUgFzhjzOCdTLx/sbVLxE6i2QohaQ5poQagrFEUVxYO9jzvbQ71KEGjuO0blYAKs0blbkEE5v73I5eA8VagLzZpeTwgmkpPCNPQS9haMyW+YqVmzjVmHugkN4NJbU8SCeYUsBKrbYDJd0MVv1c0H+Ukm9XgaLcIuSxGoxclhW2vM9pGe4ZVoOAwH35qZolZZmZyBCpgYjS76Gd9/VrSOaqQF1X2L2KfzZpwz/ACodeRiOHO6ORV8I+kXVx6kdTQhCoLAXAfaTYX4WdfQUhxqxWbMT328nHo4LvyWdP9HfxsqWtH5sPvwt5AxZwcMONDqWZLUYsj5I5LY8IRoTDWj4Ruh2eAxaCNeHkr2iRJWZfCdVpLSDiDUZZtcE1/jrr2ud/Dita4H5TQelF59tb08uyD0nkJa0tgOqx2N0Ajga6+PomZjw4VaQRtGIWS2uBFQkwfjLRcJeL05tRYot0Ud48T5rxRegWni6rTRp1I43tcPX0VbRTbFdSPD+qnXD1WJrYszPsWOaFsosXV52EBrSPari6NEJFDeI5DAeACaJGbuu7J+okNPkCoeklnV/NaMsHjdqcqKvwnj+x9X4SxizdRdXtCsKxv0eZSXZ/Uf8irKij2TCuwYYPyg9cfVTKLzZ9kzz5fszW5lQa5a+CSranO1ikj3Rg3ht5n0TPpDHLIJpm4hvI5+AKTrqp+PD/YfRH7PF1bZaBfe1ozcQOq2S0q6I66wEnd57ky2JYnZOvxKXvhAxptNdZTZzUUNnNRRcsYAABkMAtc3MCG0uOqnmt4CrbSlzEiQ2VN2jnHlT7+KjitfSSK19Jc3HDIbn6g2o37PEhIIbtTnpE4Nly3aWtHIg+TUoUVNC5pRSuEmyLNfMRocGEKue4Abh8TjuAqTwX0dZNnsl4MODDFGw2ho37Sd5NTzSh7MNFfw0L8RFbSNFGAOcOGcQ3c44E8hqKelZCOF9UcWghCFsaCEIQByP2q6Kdm8zkJvcefzgPheconB2vfTaqCVjQosu1j3ta5oA7xAIIwBxzw813ePBa9rmvAc1wIcDiCDgQVw7TrRB0jEvMq6Xee47Ww59m70OsDakW170lvq3qJVlQS2E0GnxZGo940IKlpb0Zm6PMMnBwqPqGziK9EzEKCyOSPPnHGJts2U5j3Oa0lhJIIFaVxIOxVdF0WiptIbODmGIBRzcSRrGuvDNNhb9MbC36YpUW2TNIjDse3zCxdQMDXZiqH6HP0XtuEiLmcAKbs8uavJeJea120Aqu0gh3msiDL0diD/u1SbFdWC3cSPH91JNbBMmktggmpAOe14NCCK7wPVSnMqCDiDgttFS6VV7NtMr+PQ0S47JpGFsmkLU7LhkR7PlcRy1LdZUl2sQN1Zu4D75c1Fuq00fiXIjnHIMcTTi31VstUSuWqI2gKtt2fMFgu+84kDdTM+XVWbcQCDgcQlrSp1YjBsbXqT9gpK47LpLXHZdKWLFc41c4k7ySvFF7urICtKy50ViMDngkBzrobXXnUDfkraz3l8aKTkzutGzE1/SqnRmVvRC/Uwf5HAeFU0NhAEkAAnOgz4qW3FJk9mazNFBmrQYyK1jiB3XEk/CMwOdPAKVOTLYTC52Q6k6gEjzEYxHOe7Nxr+y5VX5ezlcPImW3aPbOF3Bjct+1xTn7NNC+1LZqYb+WDWEwj3yMohHyjVtOOWcf2f6DGZLZiYFIAxa05xdh3M8+C7E1oAAAoBgANW5XV1pIvpqzrMoQhOKQQhCABCEIAFonZRkZjocRocxwo5rsQQt6EAcQ000JiSTjFhVfL1qHfFD2B+7Y7rTXSQbejNFCQ76hj1FF9EuaCKHEHAg61zrS32atfWJJUY7Mwjgw7bh+A7suCTOpMmspT6hOktIWuNIgunaDVvPWFdOaDgcQUkTcnEgPLIrHMe05OFDx3jfkmOyLXESjX0D/B3DYdyjtqzqIrK86jFr2Ox7CWNAeBUXRSu4gJSXQ0q2tYzmuLmNvMOOGJbupsXaZ/TCqf0zZZE4HsMB+sUYfIcjkpmjxIERhza7LwPklktI3K9sWdvRhX3nMLXfzEYh3GgWpw48NTjx4MNFGtGG10J4f7tCTyxqN6lqBbv8CJTYP1BTRXUTx9iVRMGjcpehxSRg7u15Y06jooli2Z2zjewa2ldpJyCbYUINAa0AAZAKm2f0h9s/ohuc2WhYkkNyrmTnQJTmY7o0SpzcQANQ1AKRbM6YsQ/K3Bo8zz+y0SEEuiMAzvDoDUnouwh4rX7NQji1+xolrFgsFC0OOsuxr9lDmdHAX1Y66zWMyDu/dWn5hjbIYb/cT9lJSPOSfsT5SX2aZSWbDaGsFAOpO0qNbFpCC0UoXnIf8juWu0bZZDqG9527IcT6BVNmWTMz0UiEwvd8Tjgxv1OyA3DHct11uT1m4VuT1lfMzL4rqvJccgOOoALoehHs8JLY863DNkE5nYYmwfy9diZtEtBoMnR76RY/zkYMP/1g5cc+GSbFdGvC+urPZhopgMllCEweCEIQAIQhAAhCEACEIQAIQhAEC17HgTTLkeG141Vzbva4YtPBc6t32XvbV8nEvDMMiG64fS/I86cV1RC44pmZQUvZxeDFiQyIc0x0KJkL4oH8HZE8Cpi6vMS7IjS17Wuacw4BwPEFUsbRGXPuB0Pcxxpya6oHAUUlnxfuJFZ8R+4s5jbNndq2rR3xlvHylLMvFMN7XUxaa0PiF2GY0Md8EUH6mkeI+yV7f0Ndi68wP2guoeOHisxUo8kuC1CcOSRGk5tsVt5p4jWNxXuag32ObtBH2Sc17oT+6aOaaYZcN4TVZ072sO9ShFQeIzolTr8eoVOHj1FXozEoXsO49MD5hWdrTXZwnHWRdbxOvlmqfR81ivd/I53iCreT0bjTr7znsDBk2rq02e71K24bPTfh5S0rrAsxpZfe0OrUNBFRQa6cfJW8tJQ4ZJY0AnP7DYE1S2hkSgF+G0AUFA408Ap8DQxvxxXH6QB51Q6rJM1/htk/QmPeGgkmgAqTuVRBhTc6bstCfc2juj+p5oOQPVdcgaMyzc4Yf/8Ap3+dDh4K3a0AUAAA1BOr+NnZDq/i52RzrR/2YNbR02++f+3DJDeb8CeVF0CTlGQmBkNjWNGTWgADkFuQqUkiuMVH0CEIXTQIQhAAhCEACEIQB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AutoShape 10" descr="data:image/jpeg;base64,/9j/4AAQSkZJRgABAQAAAQABAAD/2wCEAAkGBxQSEhQUEhQVFhUWFhQWFhgUFRQVGBcYGRgXFxUUFxcYHCggGBwlGxUXITIhJSkrLi4uGB8zODMsNygtLiwBCgoKDg0OGxAQGiwkICYsLCwsLCwsLCwsLCwsLCwsLCwsLCwsLCwsLCwsLCwsLCwsLCwsLCwsLCwsLCwsLCwsLP/AABEIAN4A4wMBIgACEQEDEQH/xAAcAAACAgMBAQAAAAAAAAAAAAAABgQFAQMHAgj/xABBEAABAgMEBwUGBAYBBAMAAAABAAIDBBEFEiExBkFRYXGBkRMiobHBBzJCUnLRFCOy4TNigpKi8MIVU8PxFmNz/8QAGQEAAwEBAQAAAAAAAAAAAAAAAAMEAgEF/8QAJhEAAgMBAAICAgICAwAAAAAAAAECAxEhEjEEQSIyUYETQmGRof/aAAwDAQACEQMRAD8A7ihCEACEIQAIQhAAhCEACEIQAIWHOAzwVXN6SSsLB8dldjTePRtVxtL2ZckvbLVCWv8A5tKk0a5xP03f1UXp2lI1QzzcB6JbvrXtmP8ANX/ImW/Fiyc24Ne6gd2kOpNLrqmlMqZt5LqEpGvsY/5mtd1AK5Bp5bYjzDaNuljA041zJcNWw+Kd7J0muwYTXQyaQ2CodnRoxyS42wi9b4JrnGMn3g3IS6/TGXb/ABLzOIB8Aa+CmSWkkrFwZGZXY43T0dROjZGXplCtg/TLZCwCsrZsEIQgAQhCABCEIAEIQgAQhCABCEIAEIQgAQhYJpmgDK8ucAKkgDeqG09J2Mq2F33bfhHPXy6pXnbQiRTWI4ndk0cslNZ8qMeLoid8Y+ujhN6RwWYNJef5cup9KpdtPSCaiYQXMhD6S53U4eCUJ61XAlrKADWKEnnkorI0Z/uuiHgXeimldZL7wis+XJ8X/heRJCJFNZiNEibi406H0ARFsuA1tSLo23j91T1jj/u/5rdAs+LFPevAfM+vgDiUl6+tk/nv0bP+nwXe7Gp9VPWi0WlaLpKFUPZEDjdaKnBxBNeGBwUicl4MLu9579eNAONPJRX2MJiG4vFyHSt4VrhrbU/surPv0EXkvX/QrSEx2kVpiEuvPBftONSnGPar3YQxdG0kV8cAqOzLDLAYjavDcMQMN9NasoQgvwdWGdo7zehxHVMsabO2Wa+GWWa9+Jczm8E+FVt/6C4/G3oSsRbDfSrHNcNWNP28VDiyEVmJa4bxj+lY3+GYzPaLSWM3LYwIpp8odVv9ju6r+ztPY7cJiXLx80MEH+04HqEkw7RiNyeefe81KZbjh7zQeBI+6ZGyyPodC5x9M6tZulEtHIAfcefgigsdwFcDyJV0uJNtdjzR7aA7aOHPBNFk2/FgUAN9nyuNafScx5J0flZyaLK/lJ/sdFQq2ybahTA7po7W12BH3G8KyVcZKS1Faaa1AhCF06CEIQAIQhAAhCEACEKFa1pMl4Ze88BrJ2BcbSWs42ktZsn55kFhdENBq2k7ANZSHbukbolbxuQtTdvHadyo7e0oMV5dW8dQHuNGwbUuRphzzVxqfAcAoLLJWcXEedd8lvkfRZx7cdXuAAbxUqNGnXvHecabBgOgWmTlHRHUaOJ1DimWQstkP+Z20+g1JL8YkqUpFLLWfEfQhpptPdHj6Jqk4AY0AADbStK8TiUVVTO25TCF/cfQfdLbcjaUa+svHxA0VcQBtJoq2dttoFIfedt1D7pdixnONXEk7ytspKviGjBXadQ4nUtKCXsw7m+RJtjyfbRCXYtGLt5OQ5q20ji3YN0fEQ3kMfQKdZkkITLoxOZO0qo0uP8ADH1/8Vzdkb8PCt/ye9GaGG/bf9BT1VfbFmFri5gqw4kD4Trw2Lzo/OXIl05PoOB+E+nNNDs0NuLORipwwSpabfD911N2YPJW9n2t2jrrgATkRXE7MVuteyA8F0MUdsGTvsUrudjsp1BWsUkY/KDwaJuzocTEih2twPPUVTzdivb7hDvA/ZSJG28hF/uHqPsrcuBoRiCMCFnZRGZGQlRWFuBBB2HBXVjToc0MJ7wy3j9lYzko2I2jhwOscCle0JR0JwBy+Fw1/YraamsM54jQ15aatJBGRBoRzTjo9pRepDjmjsmvyDtzth35LkbrSi0pfPhXrmpFnWqQbsQ1adZzHHaFqHnX1Da7XB6jv6El6J6R4iDGOBwY8+DSfIp0XoV2Ka1Hp12Ka1AhCEw2CEIQAIQhAEW07QZLwnRYpoxoqfQDaScAFw7SG3ok5FL3khuTGVwY3UN52narP2iaTfio3ZQz+TCJApk94wL94GIHM60qtKltnvDzfk3eT8V6NgKlyEq6I6jctZ1ALXZ8qYrrow1k7AmuVgNhgNaKDz3lS2T8SZR02yku2G0NaPuTtKlNUSPMthtq80HidwCo523HPwYLrf8AI89SQouQxySJtuWlnDYfqI/SPVUrXLzCaXGjQSdgFSrGVsSI897uDac+gTuRQh7JmLNjQ2kmK0uw7owIrrJqr+RnokWghQwxnzO2fygUBK9ydlw4YFGgna7E/srAFKlJMdXBo3ApV0pj1ihvyt8Tj5UTK+IACTkASeASJNRy97nn4iT9h0Xa107fLmHgPoajVinu94pFgtvOaNpA6miYZyeLI+VQBSm4gE+PktTWiq5eK1lw5Jttsuxn01kHqAT41Tc2JUA7QD1Vda1nCKKjB4yOo7isQljG2LyXBTJVhZFpXO68905H5T9lEmpCJDqXtNBrGI6hQnFPxSQlahz/ABLCMHt/uC1zcuIjS12R8DtCTw7EJtlZxsUXmniDmNxSZw8eoYnoox4Za5zTqJHRalY21KFjy7NryTXfmQqxxVMXqM4W1j2lT8t5w+E7NxXWtD7d7VvZRD+Y0YE/E0eoXC3FXth28YbmFzqOYQWv9HeXBcW1y8l/Y6qbreo76hQbFtJsxBbEbrzGwjMf7qopy9BNNaj1E01qBCELp0Em+0zSD8NL9mw0ix6tFM2sHvu8QBx3JxJXz9pjbf4ybiRAe4Dch/Q2tDzNXc1iyWITfPxjwqQvYK1NcvQKkZ5jQ2WLK3G3q1vhp4YVp1JVnVQ5H+Gz6W+QXi15i7Cdtd3Rzz8KqJ7KQIo5+eMV5JyGDeH7rQtKyHUVSWC2NWi4HZuOsupyAFB4lWcKcDnloGQOO/cqLRiZ99n9Q8j6KZZXvn6T5hIlHrNqT4i8DlsBUcFeg5KHaVmks5dYGDN+f0j7nyKWbytNKK9o06i2g5E18wqaqoguE1nZE+yhWND+oHpj6JpnZRsTPAjWPJKtiOHbw+J/SU4VWLHjGVpZ0w0UAGwALDiguWslKGGHHV1Slbcj2T6t9x2W462q67Q9seNOWS92pL9pDc3XmOIy+3NNX4NGJLRPVvo5F7z27QD0w9VTly9S0yYbg8Zjx2hPlHVhhDZNwBEaWuy8jtCp5qxvyxd99ta0ydj5q3gxg9ocMiKrDX1Uqco+jokuK8FWukErdffGTs/q19c+qqHFWwfktGR6O/sv0kMvMCA8/lRiGivwxPhPA+7xIXal8uXqZYHURq3r6G0Jtv8AGScKKffpcifW3B3XB39QVNT+i348ueJeoQhNKRZ9olrfhpGIWmj4n5TNtX1qRwaHHkuChdF9tNo1jQIAODGOiOG95ut6Brv7lzkFT2PWQ3vZGxmOGtMtlWW1uL6OeNWYbu4qisgVjM4nyNEz2dBLGAH3iS53EqS6WLCWRNBS3bc5ffQHBmHPWfTkrC2p/s23W+87wGspaBWKYf7Mykbg5ewVoBXoFPOYXNiQnd9wyDbp5506eKYLMbRpO0+X+lQ5aX7OE2H8Tve4nP0CsYYoABqU05ajSWEgOXqq03lkOSTekDSOEHQr2tpB5HAjxHRKtU123EpAfvAHiEoXlTV+oqfs3Qoxa4OGYII5J0kpsRWNeMK6thGBHVIl5NWjjvyR9TqItXNOwLcleC5eC5eSVOb0hTPdfe5/dS79cl4jMDhRRJuM6FCLgKlufCuJ6Jjfkl/JwXbYgdnFcBke8OB/eqgkq+tikaC2Kz4c9oBzB4GiXiVRW9QJDDo5GqxzdhBHP9wrBwoeKq7Al3N7+Ba9uFNRByPird480iTSmzL9kK2YN6E7aO8OX7VSgSnl+xJM5BuPc06j4avBM+PL2jVT+jSSuiexe17keLLuOEVt9o/nZ73Vp/wXOSVN0ftIy01AjA0EOIwu+itIg/tLlXF4yqDyWn02hYBQqS4+ffaHO9raMwdTXCGODAGnxql4FbbWmL8eM/54sR3V5K3WXI9re71Lt3mDWvkpJyS6zzpvrbJ2jssS++cm1A3k4eAqmQFR4DQ0BoFAMAtwK8+c/J6SOWsVbWjF0Z+405DBRQ5SLbZdjP30d1Ar41UIOVsP1Q5LhvqrKwZe/FFcm97mMvHyVQHJk0WHdedd4DoK+qxY8icawuwav4DzUgFRmZk7aLYCpJMzpuqs1Wq8s3lk6UulMxgxm2rjywHmUvVVvpSO+w6i2nQ4+YVJVWVL8Ucw2Fyc5QiHBbXANYCelT4lJBKcnt7WBQfExtONAfRZt+tOpGbLn+2a40pR1KbtRUwlU9gyroYffFKkCnCuPDFWtUmxJS4dlm8Mkqo0inCxgaPjqCd2FeeKtC5Uuk8RvZgH3i7u7qZn05rlf7IyvZ6s2XuSz7+AcHOodQLaBK1V6dGcRS8abKmnRayVZCGboxRGLRmZqHMOrvDgc/GnVXLikeXmXMcHNNCP9omuQm+0hteczUGm0YFT3wx+QqyOdJDiq2fsxsVwcSRTA01jUp6yAkxbT1C02vQl2jL9nEczUMt4OIUNx1K40pFIw3sHm5UpK9Gt7FMth2KZ9L6GT/byMtEJxdCaHfU0XXeLSsLmOh+lHYSkKHX3e08Yjz6oVKkWKaw51f2q+0XzicG+qXnChI2GiaNFbvZuoe9e7w1gfDyzUl/6Miu/UuFsY5eCFheeRCzbsWsd266PAKDVZnQe0fezvGvVaQV6UVkUWpcN1VOs6eLA9mp4pwP7ioVaHr0HIa0MHmyn1hM4U6Ej0Uyqr7J/gs3ivUkqYCvPn+zJ2+myqzeWuqzVZOaVWk7x2bQc73d3YGqWbytNJ41YjW7G+Z/YKnvK2pZEbFcPd5NGjUzehlp+A4cDj51SpeTDoxMNo5mTya46xu4IuX4hJcGC8sErxVYJUQnT1VUmk8AljXj4Sa8DTHqB1VpMxwxrnHJoJ6LxCiNiwwfhe3I7DmFqDcX5HU86JBKxVe5uF2b3NrW6SFHL16K6Uo2EppseFdgtrrq7riPCiqbDsvtPzH4trgNpG3cmUBS3zT/FCLZfQALU+NdiNacnDxH3+ykAKviw+0jhupgqfP1CVBJ+xcFpG0okS+GIjc2Vr9Ovpn1SkuiTppCiE6mP/SVzsBVfHlscKaHqw9B52lC3QpN7hUCoQqCg36QS/ZzUwz5Y0Ucg91PCim6IwiYr3agynNxFP0lWXtSkeytKPsiXIo/qbQ/5Nco2jkQQ4EaJmWmpG4Nw6klLv/VoxfxNDCQvBXtjqgEZEAjgcVonmVaTWhb3gdhC89LXhAl3Be0mg3XtfT3hQ8R+3kqcPCYbaf2ktf1tc2vH3T+pLCup/XH9FlS/HDetkSCWhpPxCo4VI9FEqmTSGX/LY9uTRT+k0of92rUpY0v5OyeNIsWx6S0Nw1CH4EfZWocqOwowiQLh+GrTwzB8fBWksLrQCchSvl4KGxJc/wCSWXOEmqzVag5ZvJRjSh0nlXXhEAqKUdupkTuxVBfT2+KAQCQCa0BIx202pFni3tH3PdvOpwrq3K2iWrGU1PeGLy9wY5Y4OGYNQo1VloqQBmcBxKoaQ3DoMOJeAIyIB64rJK0wW3WtbsAHQUWb68t+yFkW3HfkRKbB5hLcpbMSGwsbTXQkYtrnRNE1Dvsc35gR1CRDvVXx0pRaZRSlJYz059TU4k5rySsVU2xpVsWKGPrQh2RpiBgqm8Wj3iWm/R1zjGa28Q3vEgE0NBrHROICo7LsN0KNfLgWgGlK1NcMRq6q+UVzUpaiS2ScuGFCiQ3MjB4BLXUa6mrIV8B4qRPGkN53eeHqvFjEmEK7TSuyv/tcisXl/RmKxaerVIECLXDuO8QQPFILWpl0tmTVsMZUvO36mjwJS8VTRHI6U0xyJ07QvRTtpOFEI97tPCI8DyQuj6KSHYScvCObYTK/URV3iSsq1RL1BYc89uFm4y8wBh3oLzv9+H/5FzGSgue8MaSL/dPDM12jCq+iNOLH/FyUaEBV92/D+tneaOdKc18+2VMiHFY85A48CCD5pVqE3LHqHdsMAADIAAcsFDtaGTDNNxPD/fJRTHeyOWtNQ51QDlR2NR1VyQvOacGmec14tMoIbG/hYl/3ccs9VKb60SnROtsWZfhuEPAkg3a0DqbsgUpR5dzDR7S3iCOm1VVST1lFTT0j0VlJWy5jLjmh7aUAds2bwq+iKJkoqXsa0n7JMhPmE+80YHNtdWyu0bU5wIwe0OaagioSFRMeisckPhnVRw54O9OqR8itNeSE3wWai9QvVFiiiJCm0nh1hB3yuHQ4edEr3k+TcuHscw/ECPseqQ4kMtJBwIJB4jNW/GlscK6HqwLyn2Ey9HZsFXdBh40VepEjNGEXOHvFpaDsJIx6VT5puLSGyXODwiigaOEmCCSSS52JNTnvVpRebKOPCCSx4eLqQpjvOe4ZFxPUkhOlsEiBEu53adcD4FR5+SYyWdDFBRtRUgFzhjzOCdTLx/sbVLxE6i2QohaQ5poQagrFEUVxYO9jzvbQ71KEGjuO0blYAKs0blbkEE5v73I5eA8VagLzZpeTwgmkpPCNPQS9haMyW+YqVmzjVmHugkN4NJbU8SCeYUsBKrbYDJd0MVv1c0H+Ukm9XgaLcIuSxGoxclhW2vM9pGe4ZVoOAwH35qZolZZmZyBCpgYjS76Gd9/VrSOaqQF1X2L2KfzZpwz/ACodeRiOHO6ORV8I+kXVx6kdTQhCoLAXAfaTYX4WdfQUhxqxWbMT328nHo4LvyWdP9HfxsqWtH5sPvwt5AxZwcMONDqWZLUYsj5I5LY8IRoTDWj4Ruh2eAxaCNeHkr2iRJWZfCdVpLSDiDUZZtcE1/jrr2ud/Dita4H5TQelF59tb08uyD0nkJa0tgOqx2N0Ajga6+PomZjw4VaQRtGIWS2uBFQkwfjLRcJeL05tRYot0Ud48T5rxRegWni6rTRp1I43tcPX0VbRTbFdSPD+qnXD1WJrYszPsWOaFsosXV52EBrSPari6NEJFDeI5DAeACaJGbuu7J+okNPkCoeklnV/NaMsHjdqcqKvwnj+x9X4SxizdRdXtCsKxv0eZSXZ/Uf8irKij2TCuwYYPyg9cfVTKLzZ9kzz5fszW5lQa5a+CSranO1ikj3Rg3ht5n0TPpDHLIJpm4hvI5+AKTrqp+PD/YfRH7PF1bZaBfe1ozcQOq2S0q6I66wEnd57ky2JYnZOvxKXvhAxptNdZTZzUUNnNRRcsYAABkMAtc3MCG0uOqnmt4CrbSlzEiQ2VN2jnHlT7+KjitfSSK19Jc3HDIbn6g2o37PEhIIbtTnpE4Nly3aWtHIg+TUoUVNC5pRSuEmyLNfMRocGEKue4Abh8TjuAqTwX0dZNnsl4MODDFGw2ho37Sd5NTzSh7MNFfw0L8RFbSNFGAOcOGcQ3c44E8hqKelZCOF9UcWghCFsaCEIQByP2q6Kdm8zkJvcefzgPheconB2vfTaqCVjQosu1j3ta5oA7xAIIwBxzw813ePBa9rmvAc1wIcDiCDgQVw7TrRB0jEvMq6Xee47Ww59m70OsDakW170lvq3qJVlQS2E0GnxZGo940IKlpb0Zm6PMMnBwqPqGziK9EzEKCyOSPPnHGJts2U5j3Oa0lhJIIFaVxIOxVdF0WiptIbODmGIBRzcSRrGuvDNNhb9MbC36YpUW2TNIjDse3zCxdQMDXZiqH6HP0XtuEiLmcAKbs8uavJeJea120Aqu0gh3msiDL0diD/u1SbFdWC3cSPH91JNbBMmktggmpAOe14NCCK7wPVSnMqCDiDgttFS6VV7NtMr+PQ0S47JpGFsmkLU7LhkR7PlcRy1LdZUl2sQN1Zu4D75c1Fuq00fiXIjnHIMcTTi31VstUSuWqI2gKtt2fMFgu+84kDdTM+XVWbcQCDgcQlrSp1YjBsbXqT9gpK47LpLXHZdKWLFc41c4k7ySvFF7urICtKy50ViMDngkBzrobXXnUDfkraz3l8aKTkzutGzE1/SqnRmVvRC/Uwf5HAeFU0NhAEkAAnOgz4qW3FJk9mazNFBmrQYyK1jiB3XEk/CMwOdPAKVOTLYTC52Q6k6gEjzEYxHOe7Nxr+y5VX5ezlcPImW3aPbOF3Bjct+1xTn7NNC+1LZqYb+WDWEwj3yMohHyjVtOOWcf2f6DGZLZiYFIAxa05xdh3M8+C7E1oAAAoBgANW5XV1pIvpqzrMoQhOKQQhCABCEIAFonZRkZjocRocxwo5rsQQt6EAcQ000JiSTjFhVfL1qHfFD2B+7Y7rTXSQbejNFCQ76hj1FF9EuaCKHEHAg61zrS32atfWJJUY7Mwjgw7bh+A7suCTOpMmspT6hOktIWuNIgunaDVvPWFdOaDgcQUkTcnEgPLIrHMe05OFDx3jfkmOyLXESjX0D/B3DYdyjtqzqIrK86jFr2Ox7CWNAeBUXRSu4gJSXQ0q2tYzmuLmNvMOOGJbupsXaZ/TCqf0zZZE4HsMB+sUYfIcjkpmjxIERhza7LwPklktI3K9sWdvRhX3nMLXfzEYh3GgWpw48NTjx4MNFGtGG10J4f7tCTyxqN6lqBbv8CJTYP1BTRXUTx9iVRMGjcpehxSRg7u15Y06jooli2Z2zjewa2ldpJyCbYUINAa0AAZAKm2f0h9s/ohuc2WhYkkNyrmTnQJTmY7o0SpzcQANQ1AKRbM6YsQ/K3Bo8zz+y0SEEuiMAzvDoDUnouwh4rX7NQji1+xolrFgsFC0OOsuxr9lDmdHAX1Y66zWMyDu/dWn5hjbIYb/cT9lJSPOSfsT5SX2aZSWbDaGsFAOpO0qNbFpCC0UoXnIf8juWu0bZZDqG9527IcT6BVNmWTMz0UiEwvd8Tjgxv1OyA3DHct11uT1m4VuT1lfMzL4rqvJccgOOoALoehHs8JLY863DNkE5nYYmwfy9diZtEtBoMnR76RY/zkYMP/1g5cc+GSbFdGvC+urPZhopgMllCEweCEIQAIQhAAhCEACEIQAIQhAEC17HgTTLkeG141Vzbva4YtPBc6t32XvbV8nEvDMMiG64fS/I86cV1RC44pmZQUvZxeDFiQyIc0x0KJkL4oH8HZE8Cpi6vMS7IjS17Wuacw4BwPEFUsbRGXPuB0Pcxxpya6oHAUUlnxfuJFZ8R+4s5jbNndq2rR3xlvHylLMvFMN7XUxaa0PiF2GY0Md8EUH6mkeI+yV7f0Ndi68wP2guoeOHisxUo8kuC1CcOSRGk5tsVt5p4jWNxXuag32ObtBH2Sc17oT+6aOaaYZcN4TVZ072sO9ShFQeIzolTr8eoVOHj1FXozEoXsO49MD5hWdrTXZwnHWRdbxOvlmqfR81ivd/I53iCreT0bjTr7znsDBk2rq02e71K24bPTfh5S0rrAsxpZfe0OrUNBFRQa6cfJW8tJQ4ZJY0AnP7DYE1S2hkSgF+G0AUFA408Ap8DQxvxxXH6QB51Q6rJM1/htk/QmPeGgkmgAqTuVRBhTc6bstCfc2juj+p5oOQPVdcgaMyzc4Yf/8Ap3+dDh4K3a0AUAAA1BOr+NnZDq/i52RzrR/2YNbR02++f+3DJDeb8CeVF0CTlGQmBkNjWNGTWgADkFuQqUkiuMVH0CEIXTQIQhAAhCEACEIQB//Z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9" name="AutoShape 4" descr="http://&amp;rcy;&amp;iecy;&amp;zhcy;&amp;ucy;&amp;shchcy;&amp;icy;&amp;jcy;-&amp;pcy;&amp;lcy;&amp;ocy;&amp;tcy;&amp;tcy;&amp;iecy;&amp;rcy;.&amp;rcy;&amp;fcy;/files/images/upload/ddbcede5d948b38b98d9d1628918eaca.jp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10" name="AutoShape 6" descr="http://&amp;rcy;&amp;iecy;&amp;zhcy;&amp;ucy;&amp;shchcy;&amp;icy;&amp;jcy;-&amp;pcy;&amp;lcy;&amp;ocy;&amp;tcy;&amp;tcy;&amp;iecy;&amp;rcy;.&amp;rcy;&amp;fcy;/files/images/upload/ddbcede5d948b38b98d9d1628918eaca.jpg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11" name="AutoShape 8" descr="http://&amp;rcy;&amp;iecy;&amp;zhcy;&amp;ucy;&amp;shchcy;&amp;icy;&amp;jcy;-&amp;pcy;&amp;lcy;&amp;ocy;&amp;tcy;&amp;tcy;&amp;iecy;&amp;rcy;.&amp;rcy;&amp;fcy;/files/images/upload/ddbcede5d948b38b98d9d1628918eaca.jpg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51520" y="836712"/>
            <a:ext cx="4392488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C0504D">
                    <a:lumMod val="75000"/>
                  </a:srgbClr>
                </a:solidFill>
              </a:rPr>
              <a:t>Каждый </a:t>
            </a:r>
            <a:r>
              <a:rPr lang="ru-RU" sz="2800" b="1" dirty="0">
                <a:solidFill>
                  <a:srgbClr val="C0504D">
                    <a:lumMod val="75000"/>
                  </a:srgbClr>
                </a:solidFill>
              </a:rPr>
              <a:t>угол в нем прямой,</a:t>
            </a:r>
          </a:p>
          <a:p>
            <a:r>
              <a:rPr lang="ru-RU" sz="2800" b="1" dirty="0">
                <a:solidFill>
                  <a:srgbClr val="C0504D">
                    <a:lumMod val="75000"/>
                  </a:srgbClr>
                </a:solidFill>
              </a:rPr>
              <a:t>Все четыре стороны</a:t>
            </a:r>
          </a:p>
          <a:p>
            <a:r>
              <a:rPr lang="ru-RU" sz="2800" b="1" dirty="0">
                <a:solidFill>
                  <a:srgbClr val="C0504D">
                    <a:lumMod val="75000"/>
                  </a:srgbClr>
                </a:solidFill>
              </a:rPr>
              <a:t>Одинаковой длины.</a:t>
            </a:r>
          </a:p>
          <a:p>
            <a:r>
              <a:rPr lang="ru-RU" sz="2800" b="1" dirty="0">
                <a:solidFill>
                  <a:srgbClr val="C0504D">
                    <a:lumMod val="75000"/>
                  </a:srgbClr>
                </a:solidFill>
              </a:rPr>
              <a:t>Вам его представить рад.</a:t>
            </a:r>
          </a:p>
          <a:p>
            <a:r>
              <a:rPr lang="ru-RU" sz="2800" b="1" dirty="0">
                <a:solidFill>
                  <a:srgbClr val="C0504D">
                    <a:lumMod val="75000"/>
                  </a:srgbClr>
                </a:solidFill>
              </a:rPr>
              <a:t>А зовут его…</a:t>
            </a:r>
          </a:p>
          <a:p>
            <a:endParaRPr lang="ru-RU" sz="2800" b="1" dirty="0">
              <a:solidFill>
                <a:srgbClr val="C0504D">
                  <a:lumMod val="75000"/>
                </a:srgbClr>
              </a:solidFill>
            </a:endParaRPr>
          </a:p>
        </p:txBody>
      </p:sp>
      <p:sp>
        <p:nvSpPr>
          <p:cNvPr id="12" name="Управляющая кнопка: домой 11">
            <a:hlinkClick r:id="rId3" action="ppaction://hlinksldjump" highlightClick="1"/>
          </p:cNvPr>
          <p:cNvSpPr/>
          <p:nvPr/>
        </p:nvSpPr>
        <p:spPr>
          <a:xfrm>
            <a:off x="8479424" y="170668"/>
            <a:ext cx="540000" cy="540000"/>
          </a:xfrm>
          <a:prstGeom prst="actionButtonHome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5400000" scaled="0"/>
          </a:gra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3" name="Управляющая кнопка: в конец 12">
            <a:hlinkClick r:id="" action="ppaction://hlinkshowjump?jump=endshow" highlightClick="1"/>
          </p:cNvPr>
          <p:cNvSpPr/>
          <p:nvPr/>
        </p:nvSpPr>
        <p:spPr>
          <a:xfrm>
            <a:off x="8479424" y="872776"/>
            <a:ext cx="540000" cy="540000"/>
          </a:xfrm>
          <a:prstGeom prst="actionButtonEnd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5400000" scaled="0"/>
          </a:gra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4" name="Скругленный прямоугольник 13">
            <a:hlinkClick r:id="" action="ppaction://noaction" highlightClick="1"/>
          </p:cNvPr>
          <p:cNvSpPr/>
          <p:nvPr/>
        </p:nvSpPr>
        <p:spPr>
          <a:xfrm>
            <a:off x="277262" y="1118443"/>
            <a:ext cx="2031777" cy="540000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5400000" scaled="0"/>
          </a:gra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504D">
                    <a:lumMod val="50000"/>
                  </a:srgbClr>
                </a:solidFill>
              </a:rPr>
              <a:t>Загадка</a:t>
            </a:r>
            <a:endParaRPr lang="ru-RU" sz="2800" b="1" dirty="0">
              <a:solidFill>
                <a:srgbClr val="C0504D">
                  <a:lumMod val="50000"/>
                </a:srgbClr>
              </a:solidFill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4250" t="21363" r="40550" b="11820"/>
          <a:stretch/>
        </p:blipFill>
        <p:spPr>
          <a:xfrm>
            <a:off x="5447744" y="4126547"/>
            <a:ext cx="2808312" cy="2457273"/>
          </a:xfrm>
          <a:prstGeom prst="rect">
            <a:avLst/>
          </a:prstGeom>
        </p:spPr>
      </p:pic>
      <p:sp>
        <p:nvSpPr>
          <p:cNvPr id="15" name="Скругленный прямоугольник 14">
            <a:hlinkClick r:id="" action="ppaction://noaction" highlightClick="1"/>
          </p:cNvPr>
          <p:cNvSpPr/>
          <p:nvPr/>
        </p:nvSpPr>
        <p:spPr>
          <a:xfrm>
            <a:off x="5836011" y="5355183"/>
            <a:ext cx="2031777" cy="540000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5400000" scaled="0"/>
          </a:gra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504D">
                    <a:lumMod val="50000"/>
                  </a:srgbClr>
                </a:solidFill>
              </a:rPr>
              <a:t>Отгадка</a:t>
            </a:r>
            <a:endParaRPr lang="ru-RU" sz="2800" b="1" dirty="0">
              <a:solidFill>
                <a:srgbClr val="C0504D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148372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Admin\Desktop\Презентация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30" name="Picture 6" descr="http://gorodskoyportal.ru/chelyabinsk/pictures/17616212/small_picname_3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0406280">
            <a:off x="4056298" y="1669384"/>
            <a:ext cx="1773331" cy="1512168"/>
          </a:xfrm>
          <a:prstGeom prst="rect">
            <a:avLst/>
          </a:prstGeom>
          <a:noFill/>
        </p:spPr>
      </p:pic>
      <p:pic>
        <p:nvPicPr>
          <p:cNvPr id="1032" name="Picture 8" descr="https://img-fotki.yandex.ru/get/4121/134091466.6c/0_ae1cc_1a256230_S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9995614">
            <a:off x="5545096" y="307614"/>
            <a:ext cx="1813173" cy="1875696"/>
          </a:xfrm>
          <a:prstGeom prst="rect">
            <a:avLst/>
          </a:prstGeom>
          <a:noFill/>
        </p:spPr>
      </p:pic>
      <p:pic>
        <p:nvPicPr>
          <p:cNvPr id="18434" name="Picture 2" descr="https://im0-tub-ru.yandex.net/i?id=3ea421d9edb15f26715fdb7fc2c8f0d8-l&amp;n=13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DFFFC"/>
              </a:clrFrom>
              <a:clrTo>
                <a:srgbClr val="FDFFFC">
                  <a:alpha val="0"/>
                </a:srgbClr>
              </a:clrTo>
            </a:clrChange>
          </a:blip>
          <a:srcRect b="4447"/>
          <a:stretch>
            <a:fillRect/>
          </a:stretch>
        </p:blipFill>
        <p:spPr bwMode="auto">
          <a:xfrm>
            <a:off x="5148064" y="2708920"/>
            <a:ext cx="3779912" cy="3861048"/>
          </a:xfrm>
          <a:prstGeom prst="rect">
            <a:avLst/>
          </a:prstGeom>
          <a:noFill/>
        </p:spPr>
      </p:pic>
      <p:pic>
        <p:nvPicPr>
          <p:cNvPr id="9" name="Picture 2" descr="https://im0-tub-ru.yandex.net/i?id=3ea421d9edb15f26715fdb7fc2c8f0d8-l&amp;n=13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DFFFC"/>
              </a:clrFrom>
              <a:clrTo>
                <a:srgbClr val="FDFFFC">
                  <a:alpha val="0"/>
                </a:srgbClr>
              </a:clrTo>
            </a:clrChange>
          </a:blip>
          <a:srcRect b="4447"/>
          <a:stretch>
            <a:fillRect/>
          </a:stretch>
        </p:blipFill>
        <p:spPr bwMode="auto">
          <a:xfrm>
            <a:off x="1835696" y="0"/>
            <a:ext cx="1486461" cy="2016224"/>
          </a:xfrm>
          <a:prstGeom prst="rect">
            <a:avLst/>
          </a:prstGeom>
          <a:noFill/>
        </p:spPr>
      </p:pic>
      <p:pic>
        <p:nvPicPr>
          <p:cNvPr id="11" name="Picture 2" descr="https://im0-tub-ru.yandex.net/i?id=3ea421d9edb15f26715fdb7fc2c8f0d8-l&amp;n=13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DFFFC"/>
              </a:clrFrom>
              <a:clrTo>
                <a:srgbClr val="FDFFFC">
                  <a:alpha val="0"/>
                </a:srgbClr>
              </a:clrTo>
            </a:clrChange>
          </a:blip>
          <a:srcRect b="4447"/>
          <a:stretch>
            <a:fillRect/>
          </a:stretch>
        </p:blipFill>
        <p:spPr bwMode="auto">
          <a:xfrm>
            <a:off x="3851920" y="3356992"/>
            <a:ext cx="1656184" cy="1990561"/>
          </a:xfrm>
          <a:prstGeom prst="rect">
            <a:avLst/>
          </a:prstGeom>
          <a:noFill/>
        </p:spPr>
      </p:pic>
      <p:pic>
        <p:nvPicPr>
          <p:cNvPr id="13" name="Picture 8" descr="http://badumka.ru/images/1290450_kartinka-skazochnyi-volk.jpg"/>
          <p:cNvPicPr>
            <a:picLocks noChangeAspect="1" noChangeArrowheads="1"/>
          </p:cNvPicPr>
          <p:nvPr/>
        </p:nvPicPr>
        <p:blipFill>
          <a:blip r:embed="rId6" cstate="print"/>
          <a:srcRect l="27591" b="25859"/>
          <a:stretch>
            <a:fillRect/>
          </a:stretch>
        </p:blipFill>
        <p:spPr bwMode="auto">
          <a:xfrm>
            <a:off x="0" y="1916832"/>
            <a:ext cx="2267744" cy="2016224"/>
          </a:xfrm>
          <a:prstGeom prst="rect">
            <a:avLst/>
          </a:prstGeom>
          <a:noFill/>
        </p:spPr>
      </p:pic>
      <p:pic>
        <p:nvPicPr>
          <p:cNvPr id="19458" name="Picture 2" descr="https://lh4.googleusercontent.com/proxy/tW0Zag6RIuORqHki_LW3sU8XAciU3RR_4DInPxVvGutwTI_ui92k9ZsLj5yxW7n50kQh6QJFz_AxWLBjEBakOJPDhyJOpXlMBw=s0-d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067944" y="4077072"/>
            <a:ext cx="2114550" cy="2400301"/>
          </a:xfrm>
          <a:prstGeom prst="rect">
            <a:avLst/>
          </a:prstGeom>
          <a:noFill/>
        </p:spPr>
      </p:pic>
      <p:pic>
        <p:nvPicPr>
          <p:cNvPr id="10" name="Picture 2" descr="https://im0-tub-ru.yandex.net/i?id=3ea421d9edb15f26715fdb7fc2c8f0d8-l&amp;n=13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DFFFC"/>
              </a:clrFrom>
              <a:clrTo>
                <a:srgbClr val="FDFFFC">
                  <a:alpha val="0"/>
                </a:srgbClr>
              </a:clrTo>
            </a:clrChange>
          </a:blip>
          <a:srcRect b="4447"/>
          <a:stretch>
            <a:fillRect/>
          </a:stretch>
        </p:blipFill>
        <p:spPr bwMode="auto">
          <a:xfrm>
            <a:off x="0" y="3645024"/>
            <a:ext cx="1221022" cy="18722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7.22222E-6 1.72988E-6 C -0.01527 -0.00416 -0.0309 -0.00601 -0.04617 -0.01018 C -0.05034 -0.01295 -0.0552 -0.01388 -0.0585 -0.01827 C -0.06423 -0.0259 -0.0611 -0.02359 -0.0677 -0.0266 C -0.07482 -0.04487 -0.06631 -0.02637 -0.07551 -0.03885 C -0.07673 -0.0407 -0.0769 -0.04371 -0.07846 -0.0451 C -0.08333 -0.04926 -0.08975 -0.04787 -0.09548 -0.04903 C -0.10156 -0.05042 -0.11388 -0.05319 -0.11388 -0.05319 " pathEditMode="relative" ptsTypes="fffffffA">
                                      <p:cBhvr>
                                        <p:cTn id="6" dur="2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-2.0074E-6 C -0.03455 -0.0155 -0.00591 -0.00416 -0.08924 -0.00208 C -0.10226 0.00023 -0.11459 0.00416 -0.12761 0.00601 C -0.14636 0.01318 -0.16545 0.02128 -0.18455 0.02659 C -0.18663 0.02798 -0.19341 0.03214 -0.19532 0.03469 C -0.1967 0.03654 -0.19705 0.03931 -0.19844 0.04093 C -0.2066 0.05041 -0.20643 0.04995 -0.21372 0.05319 C -0.21736 0.06776 -0.22136 0.06868 -0.22761 0.07794 C -0.23004 0.08164 -0.23073 0.08742 -0.23386 0.09019 C -0.23802 0.09389 -0.23976 0.09482 -0.24306 0.10037 C -0.24653 0.10638 -0.25747 0.12581 -0.2599 0.13321 C -0.26511 0.14917 -0.25938 0.14223 -0.26771 0.14963 C -0.26962 0.15795 -0.2724 0.15911 -0.27848 0.16189 C -0.28507 0.1753 -0.28785 0.18733 -0.2908 0.20282 C -0.2915 0.21253 -0.29375 0.22178 -0.29375 0.2315 C -0.29375 0.24745 -0.28993 0.26434 -0.28455 0.27868 " pathEditMode="relative" ptsTypes="fffffffffffffffA">
                                      <p:cBhvr>
                                        <p:cTn id="10" dur="2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2.26642E-6 C 0.00729 0.00278 0.00556 0.00509 0.00764 0.01434 C 0.00694 0.02498 0.00816 0.04024 0.00156 0.04903 C -0.00017 0.05134 -0.00243 0.05342 -0.00451 0.05527 C -0.00764 0.05805 -0.01389 0.06337 -0.01389 0.06337 C -0.0184 0.07285 -0.02014 0.06915 -0.02604 0.07563 C -0.02778 0.07748 -0.02882 0.08048 -0.03073 0.08187 C -0.03299 0.08349 -0.03576 0.08326 -0.03837 0.08395 C -0.04444 0.08927 -0.05052 0.08927 -0.05694 0.09413 C -0.06354 0.09922 -0.0691 0.10685 -0.07535 0.11263 C -0.07795 0.11494 -0.08142 0.1154 -0.08455 0.11679 C -0.10347 0.12535 -0.12153 0.13367 -0.14149 0.13714 C -0.14479 0.13853 -0.1474 0.142 -0.15069 0.14339 C -0.15712 0.14593 -0.16406 0.14616 -0.17066 0.14755 C -0.18715 0.16166 -0.19861 0.15981 -0.2184 0.16374 C -0.22674 0.16304 -0.23663 0.16675 -0.24306 0.15981 C -0.2533 0.14894 -0.23924 0.1568 -0.25069 0.15148 C -0.26146 0.15218 -0.27222 0.15241 -0.28299 0.15356 C -0.28559 0.15379 -0.28837 0.15426 -0.2908 0.15564 C -0.2941 0.15773 -0.3 0.16374 -0.3 0.16374 C -0.30052 0.16582 -0.30035 0.16836 -0.30156 0.16998 C -0.30417 0.17345 -0.30816 0.17461 -0.31076 0.17808 C -0.31233 0.18016 -0.31354 0.1827 -0.31528 0.18432 C -0.31788 0.18663 -0.3191 0.1864 -0.32153 0.1864 " pathEditMode="relative" ptsTypes="fffffffffffffffffffffffA">
                                      <p:cBhvr>
                                        <p:cTn id="14" dur="2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Admin\Desktop\Презентация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30" name="Picture 6" descr="http://gorodskoyportal.ru/chelyabinsk/pictures/17616212/small_picname_3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0406280">
            <a:off x="599914" y="2965528"/>
            <a:ext cx="1773331" cy="1512168"/>
          </a:xfrm>
          <a:prstGeom prst="rect">
            <a:avLst/>
          </a:prstGeom>
          <a:noFill/>
        </p:spPr>
      </p:pic>
      <p:pic>
        <p:nvPicPr>
          <p:cNvPr id="18434" name="Picture 2" descr="https://im0-tub-ru.yandex.net/i?id=3ea421d9edb15f26715fdb7fc2c8f0d8-l&amp;n=13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DFFFC"/>
              </a:clrFrom>
              <a:clrTo>
                <a:srgbClr val="FDFFFC">
                  <a:alpha val="0"/>
                </a:srgbClr>
              </a:clrTo>
            </a:clrChange>
          </a:blip>
          <a:srcRect b="4447"/>
          <a:stretch>
            <a:fillRect/>
          </a:stretch>
        </p:blipFill>
        <p:spPr bwMode="auto">
          <a:xfrm>
            <a:off x="5148064" y="2708920"/>
            <a:ext cx="3779912" cy="3861048"/>
          </a:xfrm>
          <a:prstGeom prst="rect">
            <a:avLst/>
          </a:prstGeom>
          <a:noFill/>
        </p:spPr>
      </p:pic>
      <p:pic>
        <p:nvPicPr>
          <p:cNvPr id="9" name="Picture 2" descr="https://im0-tub-ru.yandex.net/i?id=3ea421d9edb15f26715fdb7fc2c8f0d8-l&amp;n=13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DFFFC"/>
              </a:clrFrom>
              <a:clrTo>
                <a:srgbClr val="FDFFFC">
                  <a:alpha val="0"/>
                </a:srgbClr>
              </a:clrTo>
            </a:clrChange>
          </a:blip>
          <a:srcRect b="4447"/>
          <a:stretch>
            <a:fillRect/>
          </a:stretch>
        </p:blipFill>
        <p:spPr bwMode="auto">
          <a:xfrm>
            <a:off x="1835696" y="0"/>
            <a:ext cx="1486461" cy="2016224"/>
          </a:xfrm>
          <a:prstGeom prst="rect">
            <a:avLst/>
          </a:prstGeom>
          <a:noFill/>
        </p:spPr>
      </p:pic>
      <p:pic>
        <p:nvPicPr>
          <p:cNvPr id="11" name="Picture 2" descr="https://im0-tub-ru.yandex.net/i?id=3ea421d9edb15f26715fdb7fc2c8f0d8-l&amp;n=13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DFFFC"/>
              </a:clrFrom>
              <a:clrTo>
                <a:srgbClr val="FDFFFC">
                  <a:alpha val="0"/>
                </a:srgbClr>
              </a:clrTo>
            </a:clrChange>
          </a:blip>
          <a:srcRect b="4447"/>
          <a:stretch>
            <a:fillRect/>
          </a:stretch>
        </p:blipFill>
        <p:spPr bwMode="auto">
          <a:xfrm>
            <a:off x="3851920" y="3356992"/>
            <a:ext cx="1656184" cy="1990561"/>
          </a:xfrm>
          <a:prstGeom prst="rect">
            <a:avLst/>
          </a:prstGeom>
          <a:noFill/>
        </p:spPr>
      </p:pic>
      <p:pic>
        <p:nvPicPr>
          <p:cNvPr id="13" name="Picture 8" descr="http://badumka.ru/images/1290450_kartinka-skazochnyi-volk.jpg"/>
          <p:cNvPicPr>
            <a:picLocks noChangeAspect="1" noChangeArrowheads="1"/>
          </p:cNvPicPr>
          <p:nvPr/>
        </p:nvPicPr>
        <p:blipFill>
          <a:blip r:embed="rId5" cstate="print"/>
          <a:srcRect l="27591" b="25859"/>
          <a:stretch>
            <a:fillRect/>
          </a:stretch>
        </p:blipFill>
        <p:spPr bwMode="auto">
          <a:xfrm>
            <a:off x="323528" y="4841776"/>
            <a:ext cx="2267744" cy="2016224"/>
          </a:xfrm>
          <a:prstGeom prst="rect">
            <a:avLst/>
          </a:prstGeom>
          <a:noFill/>
        </p:spPr>
      </p:pic>
      <p:pic>
        <p:nvPicPr>
          <p:cNvPr id="19458" name="Picture 2" descr="https://lh4.googleusercontent.com/proxy/tW0Zag6RIuORqHki_LW3sU8XAciU3RR_4DInPxVvGutwTI_ui92k9ZsLj5yxW7n50kQh6QJFz_AxWLBjEBakOJPDhyJOpXlMBw=s0-d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572000" y="4077072"/>
            <a:ext cx="2114550" cy="2400301"/>
          </a:xfrm>
          <a:prstGeom prst="rect">
            <a:avLst/>
          </a:prstGeom>
          <a:noFill/>
        </p:spPr>
      </p:pic>
      <p:pic>
        <p:nvPicPr>
          <p:cNvPr id="10" name="Picture 2" descr="https://im0-tub-ru.yandex.net/i?id=3ea421d9edb15f26715fdb7fc2c8f0d8-l&amp;n=13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DFFFC"/>
              </a:clrFrom>
              <a:clrTo>
                <a:srgbClr val="FDFFFC">
                  <a:alpha val="0"/>
                </a:srgbClr>
              </a:clrTo>
            </a:clrChange>
          </a:blip>
          <a:srcRect b="4447"/>
          <a:stretch>
            <a:fillRect/>
          </a:stretch>
        </p:blipFill>
        <p:spPr bwMode="auto">
          <a:xfrm>
            <a:off x="0" y="3645024"/>
            <a:ext cx="1221022" cy="1872208"/>
          </a:xfrm>
          <a:prstGeom prst="rect">
            <a:avLst/>
          </a:prstGeom>
          <a:noFill/>
        </p:spPr>
      </p:pic>
      <p:pic>
        <p:nvPicPr>
          <p:cNvPr id="1032" name="Picture 8" descr="https://img-fotki.yandex.ru/get/4121/134091466.6c/0_ae1cc_1a256230_S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2023255">
            <a:off x="2995897" y="4278554"/>
            <a:ext cx="1813173" cy="1875696"/>
          </a:xfrm>
          <a:prstGeom prst="rect">
            <a:avLst/>
          </a:prstGeom>
          <a:noFill/>
        </p:spPr>
      </p:pic>
      <p:pic>
        <p:nvPicPr>
          <p:cNvPr id="14" name="Picture 2" descr="https://im0-tub-ru.yandex.net/i?id=3ea421d9edb15f26715fdb7fc2c8f0d8-l&amp;n=13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DFFFC"/>
              </a:clrFrom>
              <a:clrTo>
                <a:srgbClr val="FDFFFC">
                  <a:alpha val="0"/>
                </a:srgbClr>
              </a:clrTo>
            </a:clrChange>
          </a:blip>
          <a:srcRect b="4447"/>
          <a:stretch>
            <a:fillRect/>
          </a:stretch>
        </p:blipFill>
        <p:spPr bwMode="auto">
          <a:xfrm>
            <a:off x="6732240" y="476672"/>
            <a:ext cx="1149014" cy="1761797"/>
          </a:xfrm>
          <a:prstGeom prst="rect">
            <a:avLst/>
          </a:prstGeom>
          <a:noFill/>
        </p:spPr>
      </p:pic>
      <p:pic>
        <p:nvPicPr>
          <p:cNvPr id="20482" name="Picture 2" descr="http://img1.liveinternet.ru/images/attach/c/10/109/820/109820109_7A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724128" y="404664"/>
            <a:ext cx="1770630" cy="22048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6 2.80296E-6 C -0.00225 0.01734 -0.00659 0.02544 -0.01701 0.03469 C -0.02343 0.04741 -0.03142 0.05874 -0.04166 0.06545 C -0.04218 0.06753 -0.04201 0.07007 -0.04322 0.07169 C -0.04583 0.07516 -0.05242 0.07979 -0.05242 0.07979 C -0.0559 0.08719 -0.0585 0.08927 -0.06475 0.09204 C -0.07534 0.10176 -0.07812 0.09783 -0.09392 0.09621 C -0.10312 0.09274 -0.11249 0.09181 -0.12152 0.08811 C -0.13558 0.07562 -0.14114 0.08256 -0.16319 0.08395 C -0.17395 0.08881 -0.16162 0.08187 -0.17083 0.09204 C -0.17447 0.09598 -0.18333 0.10268 -0.18784 0.10453 C -0.20086 0.11008 -0.2203 0.11448 -0.23385 0.11679 C -0.2519 0.13182 -0.29114 0.1346 -0.31076 0.13714 C -0.3203 0.1413 -0.32985 0.14755 -0.3401 0.14755 " pathEditMode="relative" ptsTypes="fffffffffffffA">
                                      <p:cBhvr>
                                        <p:cTn id="6" dur="20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3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Admin\Desktop\Презентация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1" name="Picture 8" descr="http://badumka.ru/images/1290450_kartinka-skazochnyi-volk.jpg"/>
          <p:cNvPicPr>
            <a:picLocks noChangeAspect="1" noChangeArrowheads="1"/>
          </p:cNvPicPr>
          <p:nvPr/>
        </p:nvPicPr>
        <p:blipFill>
          <a:blip r:embed="rId4" cstate="print"/>
          <a:srcRect l="27591" b="25859"/>
          <a:stretch>
            <a:fillRect/>
          </a:stretch>
        </p:blipFill>
        <p:spPr bwMode="auto">
          <a:xfrm rot="696173">
            <a:off x="134691" y="3944629"/>
            <a:ext cx="1700808" cy="1512168"/>
          </a:xfrm>
          <a:prstGeom prst="rect">
            <a:avLst/>
          </a:prstGeom>
          <a:noFill/>
        </p:spPr>
      </p:pic>
      <p:pic>
        <p:nvPicPr>
          <p:cNvPr id="16386" name="Picture 2" descr="http://www.picshare.ru/uploads/140202/0M94faCTjf.pn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1520" y="2708920"/>
            <a:ext cx="4393504" cy="3860274"/>
          </a:xfrm>
          <a:prstGeom prst="rect">
            <a:avLst/>
          </a:prstGeom>
          <a:noFill/>
        </p:spPr>
      </p:pic>
      <p:pic>
        <p:nvPicPr>
          <p:cNvPr id="16390" name="Picture 6" descr="http://img1.liveinternet.ru/images/attach/c/10/109/820/109820109_7A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364088" y="-243408"/>
            <a:ext cx="1949549" cy="2427662"/>
          </a:xfrm>
          <a:prstGeom prst="rect">
            <a:avLst/>
          </a:prstGeom>
          <a:noFill/>
        </p:spPr>
      </p:pic>
      <p:pic>
        <p:nvPicPr>
          <p:cNvPr id="16392" name="Picture 8" descr="http://piramida-ds.ru/wa-data/public/shop/products/31/40/4031/images/2389/2389.970.jp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 l="13016" t="3624" r="18183" b="4656"/>
          <a:stretch>
            <a:fillRect/>
          </a:stretch>
        </p:blipFill>
        <p:spPr bwMode="auto">
          <a:xfrm>
            <a:off x="5004048" y="1988840"/>
            <a:ext cx="4139952" cy="4869160"/>
          </a:xfrm>
          <a:prstGeom prst="rect">
            <a:avLst/>
          </a:prstGeom>
          <a:noFill/>
        </p:spPr>
      </p:pic>
      <p:pic>
        <p:nvPicPr>
          <p:cNvPr id="7" name="Picture 2" descr="https://im0-tub-ru.yandex.net/i?id=3ea421d9edb15f26715fdb7fc2c8f0d8-l&amp;n=13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DFFFC"/>
              </a:clrFrom>
              <a:clrTo>
                <a:srgbClr val="FDFFFC">
                  <a:alpha val="0"/>
                </a:srgbClr>
              </a:clrTo>
            </a:clrChange>
          </a:blip>
          <a:srcRect b="4447"/>
          <a:stretch>
            <a:fillRect/>
          </a:stretch>
        </p:blipFill>
        <p:spPr bwMode="auto">
          <a:xfrm>
            <a:off x="-252536" y="4077072"/>
            <a:ext cx="1619672" cy="2780928"/>
          </a:xfrm>
          <a:prstGeom prst="rect">
            <a:avLst/>
          </a:prstGeom>
          <a:noFill/>
        </p:spPr>
      </p:pic>
      <p:pic>
        <p:nvPicPr>
          <p:cNvPr id="8" name="Picture 2" descr="https://im0-tub-ru.yandex.net/i?id=3ea421d9edb15f26715fdb7fc2c8f0d8-l&amp;n=13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DFFFC"/>
              </a:clrFrom>
              <a:clrTo>
                <a:srgbClr val="FDFFFC">
                  <a:alpha val="0"/>
                </a:srgbClr>
              </a:clrTo>
            </a:clrChange>
          </a:blip>
          <a:srcRect b="4447"/>
          <a:stretch>
            <a:fillRect/>
          </a:stretch>
        </p:blipFill>
        <p:spPr bwMode="auto">
          <a:xfrm>
            <a:off x="2627784" y="0"/>
            <a:ext cx="1440160" cy="1300790"/>
          </a:xfrm>
          <a:prstGeom prst="rect">
            <a:avLst/>
          </a:prstGeom>
          <a:noFill/>
        </p:spPr>
      </p:pic>
      <p:pic>
        <p:nvPicPr>
          <p:cNvPr id="10" name="Picture 8" descr="https://img-fotki.yandex.ru/get/4121/134091466.6c/0_ae1cc_1a256230_S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 rot="19763776">
            <a:off x="351176" y="2607778"/>
            <a:ext cx="1813173" cy="1875696"/>
          </a:xfrm>
          <a:prstGeom prst="rect">
            <a:avLst/>
          </a:prstGeom>
          <a:noFill/>
        </p:spPr>
      </p:pic>
      <p:pic>
        <p:nvPicPr>
          <p:cNvPr id="12" name="Picture 2" descr="https://lh4.googleusercontent.com/proxy/tW0Zag6RIuORqHki_LW3sU8XAciU3RR_4DInPxVvGutwTI_ui92k9ZsLj5yxW7n50kQh6QJFz_AxWLBjEBakOJPDhyJOpXlMBw=s0-d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763688" y="1124744"/>
            <a:ext cx="2114550" cy="2400301"/>
          </a:xfrm>
          <a:prstGeom prst="rect">
            <a:avLst/>
          </a:prstGeom>
          <a:noFill/>
        </p:spPr>
      </p:pic>
      <p:pic>
        <p:nvPicPr>
          <p:cNvPr id="16396" name="Picture 12" descr="http://www.playcast.ru/uploads/2015/09/14/15065735.png"/>
          <p:cNvPicPr>
            <a:picLocks noChangeAspect="1" noChangeArrowheads="1"/>
          </p:cNvPicPr>
          <p:nvPr/>
        </p:nvPicPr>
        <p:blipFill>
          <a:blip r:embed="rId11" cstate="print"/>
          <a:srcRect l="22381" r="17935" b="64720"/>
          <a:stretch>
            <a:fillRect/>
          </a:stretch>
        </p:blipFill>
        <p:spPr bwMode="auto">
          <a:xfrm>
            <a:off x="6300192" y="4221088"/>
            <a:ext cx="1357865" cy="15841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482 0.06522 C 0.08489 0.08256 0.09444 0.09019 0.11684 0.10661 C 0.12066 0.10962 0.1191 0.11402 0.12396 0.11656 C 0.13837 0.12558 0.17812 0.12858 0.1941 0.13043 C 0.23368 0.13552 0.27031 0.14223 0.30712 0.15125 " pathEditMode="relative" rAng="0" ptsTypes="ffffA">
                                      <p:cBhvr>
                                        <p:cTn id="6" dur="2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600" y="4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8681 0.07771 C 0.09688 0.11425 0.09688 0.12928 0.15608 0.15056 C 0.18837 0.17715 0.23264 0.18941 0.28108 0.20838 C 0.32431 0.26781 0.3309 0.23474 0.3309 0.31869 " pathEditMode="relative" rAng="0" ptsTypes="fffA">
                                      <p:cBhvr>
                                        <p:cTn id="1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200" y="12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0.07887 C -0.01129 0.15842 -0.0408 0.15611 -0.06441 0.15842 C -0.07848 0.19751 -0.07795 0.18317 -0.0842 0.25532 " pathEditMode="relative" rAng="387616" ptsTypes="ffA">
                                      <p:cBhvr>
                                        <p:cTn id="1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100" y="8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5868 -0.04047 C -0.17396 -0.01896 -0.17101 -0.00971 -0.16563 0.0155 C -0.1632 0.00879 -0.17708 -0.00416 -0.15868 -0.00416 C -0.14028 -0.00416 -0.15486 0.00995 -0.14479 0.0155 C -0.11875 0.02984 -0.08958 0.0421 -0.0566 0.05435 C -0.03906 0.07285 -0.04583 0.06407 -0.03594 0.08141 C -0.03368 0.0902 -0.03125 0.09922 -0.02899 0.10801 C -0.02674 0.11841 -0.02517 0.12928 -0.02292 0.13969 C -0.02135 0.14709 -0.01979 0.15449 -0.01597 0.16166 C -0.01285 0.16652 -0.00208 0.17623 -0.00208 0.17646 C -0.00451 0.18826 -0.00208 0.20098 -0.00903 0.21277 C -0.01441 0.2211 -0.07205 0.23289 -0.09045 0.23705 C -0.12726 0.24515 -0.15642 0.25278 -0.18542 0.26388 " pathEditMode="relative" rAng="0" ptsTypes="ffffffffffffA">
                                      <p:cBhvr>
                                        <p:cTn id="18" dur="20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500" y="15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Admin\Desktop\Презентация1\Слайд1.JPG"/>
          <p:cNvPicPr>
            <a:picLocks noChangeAspect="1" noChangeArrowheads="1"/>
          </p:cNvPicPr>
          <p:nvPr/>
        </p:nvPicPr>
        <p:blipFill>
          <a:blip r:embed="rId2" cstate="print">
            <a:grayscl/>
          </a:blip>
          <a:srcRect/>
          <a:stretch>
            <a:fillRect/>
          </a:stretch>
        </p:blipFill>
        <p:spPr bwMode="auto">
          <a:xfrm>
            <a:off x="0" y="-171400"/>
            <a:ext cx="9144000" cy="7245424"/>
          </a:xfrm>
          <a:prstGeom prst="rect">
            <a:avLst/>
          </a:prstGeom>
          <a:noFill/>
        </p:spPr>
      </p:pic>
      <p:sp>
        <p:nvSpPr>
          <p:cNvPr id="4" name="Выноска-облако 3"/>
          <p:cNvSpPr/>
          <p:nvPr/>
        </p:nvSpPr>
        <p:spPr>
          <a:xfrm>
            <a:off x="2195736" y="4653136"/>
            <a:ext cx="4176464" cy="1440160"/>
          </a:xfrm>
          <a:prstGeom prst="cloudCallou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cs typeface="Aharoni" pitchFamily="2" charset="-79"/>
              </a:rPr>
              <a:t>КОНЕЦ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cs typeface="Aharoni" pitchFamily="2" charset="-79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729 0.06343 C -0.06354 0.01343 -0.05521 0.06135 -0.06562 0.0301 C -0.06805 0.02292 -0.06788 0.01436 -0.07118 0.00787 C -0.07864 -0.00694 -0.08298 -0.02129 -0.09062 -0.03657 C -0.09218 -0.03981 -0.09201 -0.04421 -0.0934 -0.04768 C -0.0967 -0.05555 -0.10087 -0.0625 -0.10451 -0.0699 C -0.10781 -0.07639 -0.11007 -0.09213 -0.11007 -0.09189 C -0.1092 -0.10439 -0.10937 -0.11713 -0.10729 -0.12916 C -0.10347 -0.15115 -0.08368 -0.15463 -0.07118 -0.15879 C -0.06718 -0.16018 -0.06389 -0.16412 -0.06007 -0.1662 C -0.04687 -0.17384 -0.03264 -0.1787 -0.0184 -0.18102 C 0.01493 -0.18657 -0.00364 -0.18379 0.03716 -0.18842 C 0.07535 -0.20532 0.11511 -0.21713 0.15382 -0.23287 C 0.16389 -0.23703 0.175 -0.23773 0.18438 -0.24398 C 0.19514 -0.25115 0.20452 -0.26227 0.21493 -0.2699 C 0.22049 -0.27407 0.24844 -0.28935 0.25382 -0.29213 C 0.26268 -0.29699 0.26511 -0.29421 0.27327 -0.29953 C 0.28229 -0.30555 0.29323 -0.31319 0.30104 -0.32176 C 0.31823 -0.34074 0.29966 -0.32546 0.32049 -0.34398 C 0.3349 -0.35671 0.34983 -0.36944 0.36493 -0.38102 C 0.36858 -0.38379 0.37275 -0.38518 0.37604 -0.38842 C 0.39462 -0.40625 0.37379 -0.39259 0.39271 -0.41435 C 0.39584 -0.41805 0.40018 -0.41921 0.40382 -0.42176 C 0.40903 -0.43078 0.41545 -0.43842 0.42049 -0.44768 C 0.43056 -0.4662 0.4342 -0.48703 0.44827 -0.49953 C 0.45712 -0.51713 0.4665 -0.53449 0.47604 -0.55139 C 0.44011 -0.58333 0.47795 -0.55254 0.37049 -0.5625 C 0.35712 -0.56365 0.33941 -0.57291 0.32604 -0.57731 C 0.29184 -0.58865 0.25851 -0.59629 0.22327 -0.59953 C 0.19636 -0.60555 0.16945 -0.61088 0.14271 -0.61805 C 0.12066 -0.63773 0.09618 -0.64027 0.07049 -0.64027 " pathEditMode="relative" rAng="0" ptsTypes="ffffffffffffffffffffffffffffffA">
                                      <p:cBhvr>
                                        <p:cTn id="1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100" y="-35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ds4.naz.obr55.ru/files/2016/05/imageCAM3JYTT.jpg"/>
          <p:cNvPicPr>
            <a:picLocks noChangeAspect="1" noChangeArrowheads="1"/>
          </p:cNvPicPr>
          <p:nvPr/>
        </p:nvPicPr>
        <p:blipFill>
          <a:blip r:embed="rId2" cstate="print"/>
          <a:srcRect t="5901" b="8001"/>
          <a:stretch>
            <a:fillRect/>
          </a:stretch>
        </p:blipFill>
        <p:spPr bwMode="auto">
          <a:xfrm>
            <a:off x="0" y="0"/>
            <a:ext cx="9144000" cy="6862241"/>
          </a:xfrm>
          <a:prstGeom prst="rect">
            <a:avLst/>
          </a:prstGeom>
          <a:noFill/>
        </p:spPr>
      </p:pic>
      <p:pic>
        <p:nvPicPr>
          <p:cNvPr id="3" name="Picture 6" descr="http://gorodskoyportal.ru/chelyabinsk/pictures/17616212/small_picname_3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405826">
            <a:off x="4120828" y="3197434"/>
            <a:ext cx="1015485" cy="9580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2.48844E-6 C -0.01493 0.01318 -0.02865 0.03191 -0.04375 0.03931 C -0.0533 0.05111 -0.04757 0.04209 -0.06025 0.07262 C -0.06268 0.07863 -0.06632 0.07632 -0.06927 0.07932 C -0.0783 0.08834 -0.08594 0.10384 -0.0948 0.11193 C -0.10382 0.13436 -0.09636 0.11933 -0.10747 0.13136 C -0.11111 0.13506 -0.11841 0.14477 -0.11841 0.14546 C -0.12257 0.16767 -0.12657 0.18177 -0.13282 0.19727 C -0.13733 0.22271 -0.14184 0.25902 -0.14184 0.28954 " pathEditMode="relative" rAng="0" ptsTypes="ffffffffA">
                                      <p:cBhvr>
                                        <p:cTn id="11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100" y="14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4184 0.28954 C -0.14601 0.30804 -0.14427 0.32793 -0.14792 0.34689 C -0.1474 0.35105 -0.1474 0.35522 -0.14636 0.35915 C -0.14445 0.36632 -0.14254 0.36493 -0.13872 0.36956 C -0.13542 0.37349 -0.13368 0.38043 -0.12952 0.38181 C -0.11615 0.38621 -0.10261 0.39037 -0.08941 0.39615 C -0.07917 0.4098 -0.09132 0.39569 -0.07865 0.40425 C -0.07274 0.40818 -0.06667 0.41604 -0.06024 0.41858 C -0.05677 0.41997 -0.05313 0.41974 -0.04948 0.42067 C -0.0441 0.42205 -0.03924 0.4246 -0.03403 0.42691 C -0.02361 0.43154 -0.01094 0.43177 -0.00017 0.43292 C 0.01788 0.44125 0.03802 0.43732 0.05677 0.435 C 0.06892 0.42945 0.07396 0.43154 0.08906 0.43292 C 0.09705 0.43662 0.10538 0.43801 0.11354 0.44125 C 0.11667 0.44264 0.12292 0.44541 0.12292 0.44541 C 0.16927 0.44125 0.2151 0.44634 0.26128 0.44934 C 0.27864 0.45235 0.29271 0.45605 0.31059 0.45767 C 0.32673 0.45628 0.33594 0.45327 0.35052 0.44934 C 0.35312 0.43917 0.35052 0.44402 0.36128 0.43917 C 0.36476 0.43755 0.36736 0.43385 0.37048 0.43107 C 0.37205 0.42969 0.37517 0.42691 0.37517 0.42691 C 0.37934 0.41858 0.38507 0.4128 0.39062 0.40633 C 0.39896 0.39638 0.40052 0.38898 0.41059 0.38598 C 0.41597 0.38089 0.43368 0.36216 0.43663 0.35314 C 0.43802 0.3492 0.43802 0.34458 0.43976 0.34088 C 0.4408 0.3388 0.44219 0.33695 0.44288 0.33463 C 0.44427 0.3307 0.44601 0.32238 0.44601 0.32238 C 0.44809 0.34759 0.44653 0.34065 0.44896 0.32446 C 0.45052 0.31405 0.45521 0.30434 0.45521 0.2937 " pathEditMode="relative" ptsTypes="ffffffffffffffffffffffffffffA">
                                      <p:cBhvr>
                                        <p:cTn id="1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dmin\Desktop\Презентация1\Слайд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Admin\Desktop\Презентация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30" name="Picture 6" descr="http://gorodskoyportal.ru/chelyabinsk/pictures/17616212/small_picname_3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0406280">
            <a:off x="3192201" y="4909745"/>
            <a:ext cx="1773331" cy="1512168"/>
          </a:xfrm>
          <a:prstGeom prst="rect">
            <a:avLst/>
          </a:prstGeom>
          <a:noFill/>
        </p:spPr>
      </p:pic>
      <p:pic>
        <p:nvPicPr>
          <p:cNvPr id="1032" name="Picture 8" descr="https://img-fotki.yandex.ru/get/4121/134091466.6c/0_ae1cc_1a256230_S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64088" y="0"/>
            <a:ext cx="1813173" cy="1875696"/>
          </a:xfrm>
          <a:prstGeom prst="rect">
            <a:avLst/>
          </a:prstGeom>
          <a:noFill/>
        </p:spPr>
      </p:pic>
      <p:pic>
        <p:nvPicPr>
          <p:cNvPr id="8" name="Picture 2" descr="https://im0-tub-ru.yandex.net/i?id=3ea421d9edb15f26715fdb7fc2c8f0d8-l&amp;n=13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DFFFC"/>
              </a:clrFrom>
              <a:clrTo>
                <a:srgbClr val="FDFFFC">
                  <a:alpha val="0"/>
                </a:srgbClr>
              </a:clrTo>
            </a:clrChange>
          </a:blip>
          <a:srcRect b="4447"/>
          <a:stretch>
            <a:fillRect/>
          </a:stretch>
        </p:blipFill>
        <p:spPr bwMode="auto">
          <a:xfrm>
            <a:off x="2699792" y="692696"/>
            <a:ext cx="2304256" cy="1990561"/>
          </a:xfrm>
          <a:prstGeom prst="rect">
            <a:avLst/>
          </a:prstGeom>
          <a:noFill/>
        </p:spPr>
      </p:pic>
      <p:pic>
        <p:nvPicPr>
          <p:cNvPr id="9" name="Picture 2" descr="https://im0-tub-ru.yandex.net/i?id=3ea421d9edb15f26715fdb7fc2c8f0d8-l&amp;n=13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DFFFC"/>
              </a:clrFrom>
              <a:clrTo>
                <a:srgbClr val="FDFFFC">
                  <a:alpha val="0"/>
                </a:srgbClr>
              </a:clrTo>
            </a:clrChange>
          </a:blip>
          <a:srcRect b="4447"/>
          <a:stretch>
            <a:fillRect/>
          </a:stretch>
        </p:blipFill>
        <p:spPr bwMode="auto">
          <a:xfrm>
            <a:off x="6228184" y="2132856"/>
            <a:ext cx="2304256" cy="1990561"/>
          </a:xfrm>
          <a:prstGeom prst="rect">
            <a:avLst/>
          </a:prstGeom>
          <a:noFill/>
        </p:spPr>
      </p:pic>
      <p:pic>
        <p:nvPicPr>
          <p:cNvPr id="10" name="Picture 8" descr="http://piramida-ds.ru/wa-data/public/shop/products/31/40/4031/images/2389/2389.970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 l="13016" t="3624" r="18183" b="4656"/>
          <a:stretch>
            <a:fillRect/>
          </a:stretch>
        </p:blipFill>
        <p:spPr bwMode="auto">
          <a:xfrm>
            <a:off x="5364088" y="2105472"/>
            <a:ext cx="3779912" cy="4752528"/>
          </a:xfrm>
          <a:prstGeom prst="rect">
            <a:avLst/>
          </a:prstGeom>
          <a:noFill/>
        </p:spPr>
      </p:pic>
      <p:pic>
        <p:nvPicPr>
          <p:cNvPr id="11" name="Picture 2" descr="https://im0-tub-ru.yandex.net/i?id=3ea421d9edb15f26715fdb7fc2c8f0d8-l&amp;n=13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DFFFC"/>
              </a:clrFrom>
              <a:clrTo>
                <a:srgbClr val="FDFFFC">
                  <a:alpha val="0"/>
                </a:srgbClr>
              </a:clrTo>
            </a:clrChange>
          </a:blip>
          <a:srcRect b="4447"/>
          <a:stretch>
            <a:fillRect/>
          </a:stretch>
        </p:blipFill>
        <p:spPr bwMode="auto">
          <a:xfrm>
            <a:off x="96062" y="3917943"/>
            <a:ext cx="2771800" cy="29249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6806 0.02059 C -0.09983 0.01874 -0.1132 0.01712 -0.14045 0.00625 C -0.1415 0.00417 -0.14202 0.00139 -0.14358 -3.15449E-6 C -0.15 -0.00532 -0.16875 -0.01156 -0.17587 -0.01434 C -0.18091 -0.01642 -0.18473 -0.02035 -0.18976 -0.02266 C -0.19757 -0.03052 -0.20521 -0.03284 -0.21424 -0.037 C -0.22292 -0.05388 -0.21111 -0.03261 -0.22205 -0.04718 C -0.23229 -0.06082 -0.21684 -0.04602 -0.22969 -0.05735 C -0.23768 -0.07354 -0.24792 -0.06984 -0.25886 -0.07793 C -0.26424 -0.08187 -0.27136 -0.09158 -0.27743 -0.09435 C -0.28368 -0.09713 -0.28056 -0.09528 -0.28663 -0.10037 C -0.29497 -0.11702 -0.30035 -0.13321 -0.31268 -0.14546 C -0.3132 -0.14755 -0.31354 -0.14986 -0.31424 -0.15171 C -0.31511 -0.15379 -0.31667 -0.15541 -0.31736 -0.15772 C -0.32344 -0.17622 -0.31424 -0.15703 -0.32205 -0.17206 C -0.32379 -0.17877 -0.32639 -0.18385 -0.32813 -0.19056 C -0.33091 -0.21207 -0.33195 -0.23358 -0.31736 -0.24583 C -0.31684 -0.24792 -0.31702 -0.25046 -0.3158 -0.25208 C -0.31476 -0.2537 -0.31268 -0.253 -0.31129 -0.25416 C -0.3 -0.2641 -0.31285 -0.2574 -0.30191 -0.26225 C -0.28056 -0.28191 -0.24584 -0.27775 -0.22361 -0.27867 C -0.21719 -0.28029 -0.21111 -0.28214 -0.20504 -0.28492 C -0.20139 -0.28839 -0.19792 -0.29162 -0.19427 -0.29509 C -0.19271 -0.29648 -0.18976 -0.29926 -0.18976 -0.29903 C -0.1875 -0.30365 -0.18403 -0.30689 -0.18195 -0.31151 C -0.1757 -0.32585 -0.18577 -0.31452 -0.17587 -0.32377 C -0.17431 -0.33002 -0.17066 -0.34482 -0.16511 -0.34644 C -0.16007 -0.34805 -0.15486 -0.34782 -0.14966 -0.34852 C -0.14132 -0.35199 -0.1375 -0.35615 -0.12813 -0.35869 C -0.12466 -0.35846 -0.0882 -0.35569 -0.08195 -0.35453 C -0.07778 -0.3536 -0.06962 -0.35037 -0.06962 -0.35014 C -0.05434 -0.35106 -0.03889 -0.35129 -0.02361 -0.35245 C -0.00573 -0.35384 0.01128 -0.36494 0.02882 -0.36887 C 0.03819 -0.37396 0.0467 -0.37997 0.05642 -0.38321 C 0.06389 -0.38968 0.05937 -0.38668 0.07031 -0.39153 C 0.07378 -0.39315 0.07639 -0.39685 0.07951 -0.39963 C 0.08229 -0.40194 0.08559 -0.4024 0.08871 -0.40379 C 0.09045 -0.40448 0.09166 -0.4068 0.0934 -0.40795 C 0.10538 -0.41558 0.12187 -0.42021 0.13489 -0.42021 " pathEditMode="relative" rAng="0" ptsTypes="ffffffffffffffffffffffffffffffffffffffA">
                                      <p:cBhvr>
                                        <p:cTn id="6" dur="3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00" y="-22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2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Admin\Desktop\Презентация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32" name="Picture 8" descr="https://img-fotki.yandex.ru/get/4121/134091466.6c/0_ae1cc_1a256230_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048" y="1340768"/>
            <a:ext cx="1813173" cy="1875696"/>
          </a:xfrm>
          <a:prstGeom prst="rect">
            <a:avLst/>
          </a:prstGeom>
          <a:noFill/>
        </p:spPr>
      </p:pic>
      <p:pic>
        <p:nvPicPr>
          <p:cNvPr id="7" name="Picture 2" descr="https://im0-tub-ru.yandex.net/i?id=3ea421d9edb15f26715fdb7fc2c8f0d8-l&amp;n=13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DFFFC"/>
              </a:clrFrom>
              <a:clrTo>
                <a:srgbClr val="FDFFFC">
                  <a:alpha val="0"/>
                </a:srgbClr>
              </a:clrTo>
            </a:clrChange>
          </a:blip>
          <a:srcRect b="4447"/>
          <a:stretch>
            <a:fillRect/>
          </a:stretch>
        </p:blipFill>
        <p:spPr bwMode="auto">
          <a:xfrm>
            <a:off x="6839744" y="0"/>
            <a:ext cx="2304256" cy="1990561"/>
          </a:xfrm>
          <a:prstGeom prst="rect">
            <a:avLst/>
          </a:prstGeom>
          <a:noFill/>
        </p:spPr>
      </p:pic>
      <p:pic>
        <p:nvPicPr>
          <p:cNvPr id="8" name="Picture 2" descr="https://im0-tub-ru.yandex.net/i?id=3ea421d9edb15f26715fdb7fc2c8f0d8-l&amp;n=13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DFFFC"/>
              </a:clrFrom>
              <a:clrTo>
                <a:srgbClr val="FDFFFC">
                  <a:alpha val="0"/>
                </a:srgbClr>
              </a:clrTo>
            </a:clrChange>
          </a:blip>
          <a:srcRect b="4447"/>
          <a:stretch>
            <a:fillRect/>
          </a:stretch>
        </p:blipFill>
        <p:spPr bwMode="auto">
          <a:xfrm>
            <a:off x="2555776" y="620688"/>
            <a:ext cx="2304256" cy="1990561"/>
          </a:xfrm>
          <a:prstGeom prst="rect">
            <a:avLst/>
          </a:prstGeom>
          <a:noFill/>
        </p:spPr>
      </p:pic>
      <p:pic>
        <p:nvPicPr>
          <p:cNvPr id="1030" name="Picture 6" descr="http://gorodskoyportal.ru/chelyabinsk/pictures/17616212/small_picname_3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0406280">
            <a:off x="3336218" y="1813400"/>
            <a:ext cx="1773331" cy="1512168"/>
          </a:xfrm>
          <a:prstGeom prst="rect">
            <a:avLst/>
          </a:prstGeom>
          <a:noFill/>
        </p:spPr>
      </p:pic>
      <p:pic>
        <p:nvPicPr>
          <p:cNvPr id="9" name="Picture 2" descr="https://im0-tub-ru.yandex.net/i?id=3ea421d9edb15f26715fdb7fc2c8f0d8-l&amp;n=13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DFFFC"/>
              </a:clrFrom>
              <a:clrTo>
                <a:srgbClr val="FDFFFC">
                  <a:alpha val="0"/>
                </a:srgbClr>
              </a:clrTo>
            </a:clrChange>
          </a:blip>
          <a:srcRect b="4447"/>
          <a:stretch>
            <a:fillRect/>
          </a:stretch>
        </p:blipFill>
        <p:spPr bwMode="auto">
          <a:xfrm>
            <a:off x="0" y="3789040"/>
            <a:ext cx="2908276" cy="3068960"/>
          </a:xfrm>
          <a:prstGeom prst="rect">
            <a:avLst/>
          </a:prstGeom>
          <a:noFill/>
        </p:spPr>
      </p:pic>
      <p:pic>
        <p:nvPicPr>
          <p:cNvPr id="10" name="Picture 8" descr="http://piramida-ds.ru/wa-data/public/shop/products/31/40/4031/images/2389/2389.970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 l="13016" t="3624" r="18183" b="4656"/>
          <a:stretch>
            <a:fillRect/>
          </a:stretch>
        </p:blipFill>
        <p:spPr bwMode="auto">
          <a:xfrm>
            <a:off x="5580112" y="2636912"/>
            <a:ext cx="3563888" cy="42210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5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Admin\Desktop\Презентация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30" name="Picture 6" descr="http://gorodskoyportal.ru/chelyabinsk/pictures/17616212/small_picname_3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0406280">
            <a:off x="3048187" y="1885408"/>
            <a:ext cx="1773331" cy="1512168"/>
          </a:xfrm>
          <a:prstGeom prst="rect">
            <a:avLst/>
          </a:prstGeom>
          <a:noFill/>
        </p:spPr>
      </p:pic>
      <p:pic>
        <p:nvPicPr>
          <p:cNvPr id="1032" name="Picture 8" descr="https://img-fotki.yandex.ru/get/4121/134091466.6c/0_ae1cc_1a256230_S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9995614">
            <a:off x="4608991" y="1360351"/>
            <a:ext cx="1813173" cy="1875696"/>
          </a:xfrm>
          <a:prstGeom prst="rect">
            <a:avLst/>
          </a:prstGeom>
          <a:noFill/>
        </p:spPr>
      </p:pic>
      <p:pic>
        <p:nvPicPr>
          <p:cNvPr id="18434" name="Picture 2" descr="https://im0-tub-ru.yandex.net/i?id=3ea421d9edb15f26715fdb7fc2c8f0d8-l&amp;n=13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DFFFC"/>
              </a:clrFrom>
              <a:clrTo>
                <a:srgbClr val="FDFFFC">
                  <a:alpha val="0"/>
                </a:srgbClr>
              </a:clrTo>
            </a:clrChange>
          </a:blip>
          <a:srcRect b="4447"/>
          <a:stretch>
            <a:fillRect/>
          </a:stretch>
        </p:blipFill>
        <p:spPr bwMode="auto">
          <a:xfrm>
            <a:off x="5148064" y="2708920"/>
            <a:ext cx="3779912" cy="3861048"/>
          </a:xfrm>
          <a:prstGeom prst="rect">
            <a:avLst/>
          </a:prstGeom>
          <a:noFill/>
        </p:spPr>
      </p:pic>
      <p:pic>
        <p:nvPicPr>
          <p:cNvPr id="9" name="Picture 2" descr="https://im0-tub-ru.yandex.net/i?id=3ea421d9edb15f26715fdb7fc2c8f0d8-l&amp;n=13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DFFFC"/>
              </a:clrFrom>
              <a:clrTo>
                <a:srgbClr val="FDFFFC">
                  <a:alpha val="0"/>
                </a:srgbClr>
              </a:clrTo>
            </a:clrChange>
          </a:blip>
          <a:srcRect b="4447"/>
          <a:stretch>
            <a:fillRect/>
          </a:stretch>
        </p:blipFill>
        <p:spPr bwMode="auto">
          <a:xfrm>
            <a:off x="7513523" y="1484784"/>
            <a:ext cx="1630477" cy="2232248"/>
          </a:xfrm>
          <a:prstGeom prst="rect">
            <a:avLst/>
          </a:prstGeom>
          <a:noFill/>
        </p:spPr>
      </p:pic>
      <p:pic>
        <p:nvPicPr>
          <p:cNvPr id="10" name="Picture 2" descr="https://im0-tub-ru.yandex.net/i?id=3ea421d9edb15f26715fdb7fc2c8f0d8-l&amp;n=13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DFFFC"/>
              </a:clrFrom>
              <a:clrTo>
                <a:srgbClr val="FDFFFC">
                  <a:alpha val="0"/>
                </a:srgbClr>
              </a:clrTo>
            </a:clrChange>
          </a:blip>
          <a:srcRect b="4447"/>
          <a:stretch>
            <a:fillRect/>
          </a:stretch>
        </p:blipFill>
        <p:spPr bwMode="auto">
          <a:xfrm>
            <a:off x="0" y="3645024"/>
            <a:ext cx="1221022" cy="1656184"/>
          </a:xfrm>
          <a:prstGeom prst="rect">
            <a:avLst/>
          </a:prstGeom>
          <a:noFill/>
        </p:spPr>
      </p:pic>
      <p:pic>
        <p:nvPicPr>
          <p:cNvPr id="11" name="Picture 2" descr="https://im0-tub-ru.yandex.net/i?id=3ea421d9edb15f26715fdb7fc2c8f0d8-l&amp;n=13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DFFFC"/>
              </a:clrFrom>
              <a:clrTo>
                <a:srgbClr val="FDFFFC">
                  <a:alpha val="0"/>
                </a:srgbClr>
              </a:clrTo>
            </a:clrChange>
          </a:blip>
          <a:srcRect b="4447"/>
          <a:stretch>
            <a:fillRect/>
          </a:stretch>
        </p:blipFill>
        <p:spPr bwMode="auto">
          <a:xfrm>
            <a:off x="3563888" y="3356992"/>
            <a:ext cx="2304256" cy="1990561"/>
          </a:xfrm>
          <a:prstGeom prst="rect">
            <a:avLst/>
          </a:prstGeom>
          <a:noFill/>
        </p:spPr>
      </p:pic>
      <p:pic>
        <p:nvPicPr>
          <p:cNvPr id="18440" name="Picture 8" descr="http://badumka.ru/images/1290450_kartinka-skazochnyi-volk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-324544" y="4293096"/>
            <a:ext cx="3131840" cy="271944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8403 0.11517 C -0.09653 0.11933 -0.10816 0.12511 -0.12101 0.12743 C -0.12899 0.13113 -0.12413 0.12835 -0.1349 0.13783 C -0.13698 0.13968 -0.14011 0.13899 -0.14254 0.13992 C -0.15018 0.14269 -0.1566 0.14755 -0.16406 0.15009 C -0.1717 0.15703 -0.16545 0.1524 -0.17483 0.1561 C -0.17795 0.15726 -0.18403 0.16027 -0.18403 0.16027 C -0.18768 0.16744 -0.19097 0.17183 -0.19636 0.17669 C -0.20018 0.18455 -0.20399 0.19588 -0.20399 0.20536 " pathEditMode="relative" ptsTypes="ffffffffA">
                                      <p:cBhvr>
                                        <p:cTn id="6" dur="2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6.80851E-6 C -0.02778 0.0118 -0.00591 0.00394 -0.06771 0.00602 C -0.08438 0.01065 -0.10157 0.01504 -0.11841 0.01828 C -0.12882 0.0229 -0.1316 0.02637 -0.14306 0.02868 C -0.1599 0.03608 -0.15209 0.03354 -0.16615 0.03678 C -0.17153 0.04187 -0.17674 0.04233 -0.18299 0.04487 C -0.18698 0.05274 -0.18959 0.0532 -0.19532 0.05736 C -0.21077 0.06892 -0.19879 0.06291 -0.2092 0.06754 C -0.21441 0.07239 -0.22032 0.07586 -0.22604 0.07979 " pathEditMode="relative" ptsTypes="ffffffffA">
                                      <p:cBhvr>
                                        <p:cTn id="10" dur="2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2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chemeClr val="accent2">
                <a:lumMod val="40000"/>
                <a:lumOff val="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5749" y="116632"/>
            <a:ext cx="23668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B050"/>
                </a:solidFill>
              </a:rPr>
              <a:t>Отгадай загадку</a:t>
            </a:r>
          </a:p>
        </p:txBody>
      </p:sp>
      <p:sp>
        <p:nvSpPr>
          <p:cNvPr id="5" name="AutoShape 8" descr="data:image/jpeg;base64,/9j/4AAQSkZJRgABAQAAAQABAAD/2wCEAAkGBxQSEhQUEhQVFhUWFhQWFhgUFRQVGBcYGRgXFxUUFxcYHCggGBwlGxUXITIhJSkrLi4uGB8zODMsNygtLiwBCgoKDg0OGxAQGiwkICYsLCwsLCwsLCwsLCwsLCwsLCwsLCwsLCwsLCwsLCwsLCwsLCwsLCwsLCwsLCwsLCwsLP/AABEIAN4A4wMBIgACEQEDEQH/xAAcAAACAgMBAQAAAAAAAAAAAAAABgQFAQMHAgj/xABBEAABAgMEBwUGBAYBBAMAAAABAAIDBBEFEiExBkFRYXGBkRMiobHBBzJCUnLRFCOy4TNigpKi8MIVU8PxFmNz/8QAGQEAAwEBAQAAAAAAAAAAAAAAAAMEAgEF/8QAJhEAAgMBAAICAgICAwAAAAAAAAECAxEhEjEEQSIyUYETQmGRof/aAAwDAQACEQMRAD8A7ihCEACEIQAIQhAAhCEACEIQAIWHOAzwVXN6SSsLB8dldjTePRtVxtL2ZckvbLVCWv8A5tKk0a5xP03f1UXp2lI1QzzcB6JbvrXtmP8ANX/ImW/Fiyc24Ne6gd2kOpNLrqmlMqZt5LqEpGvsY/5mtd1AK5Bp5bYjzDaNuljA041zJcNWw+Kd7J0muwYTXQyaQ2CodnRoxyS42wi9b4JrnGMn3g3IS6/TGXb/ABLzOIB8Aa+CmSWkkrFwZGZXY43T0dROjZGXplCtg/TLZCwCsrZsEIQgAQhCABCEIAEIQgAQhCABCEIAEIQgAQhYJpmgDK8ucAKkgDeqG09J2Mq2F33bfhHPXy6pXnbQiRTWI4ndk0cslNZ8qMeLoid8Y+ujhN6RwWYNJef5cup9KpdtPSCaiYQXMhD6S53U4eCUJ61XAlrKADWKEnnkorI0Z/uuiHgXeimldZL7wis+XJ8X/heRJCJFNZiNEibi406H0ARFsuA1tSLo23j91T1jj/u/5rdAs+LFPevAfM+vgDiUl6+tk/nv0bP+nwXe7Gp9VPWi0WlaLpKFUPZEDjdaKnBxBNeGBwUicl4MLu9579eNAONPJRX2MJiG4vFyHSt4VrhrbU/surPv0EXkvX/QrSEx2kVpiEuvPBftONSnGPar3YQxdG0kV8cAqOzLDLAYjavDcMQMN9NasoQgvwdWGdo7zehxHVMsabO2Wa+GWWa9+Jczm8E+FVt/6C4/G3oSsRbDfSrHNcNWNP28VDiyEVmJa4bxj+lY3+GYzPaLSWM3LYwIpp8odVv9ju6r+ztPY7cJiXLx80MEH+04HqEkw7RiNyeefe81KZbjh7zQeBI+6ZGyyPodC5x9M6tZulEtHIAfcefgigsdwFcDyJV0uJNtdjzR7aA7aOHPBNFk2/FgUAN9nyuNafScx5J0flZyaLK/lJ/sdFQq2ybahTA7po7W12BH3G8KyVcZKS1Faaa1AhCF06CEIQAIQhAAhCEACEKFa1pMl4Ze88BrJ2BcbSWs42ktZsn55kFhdENBq2k7ANZSHbukbolbxuQtTdvHadyo7e0oMV5dW8dQHuNGwbUuRphzzVxqfAcAoLLJWcXEedd8lvkfRZx7cdXuAAbxUqNGnXvHecabBgOgWmTlHRHUaOJ1DimWQstkP+Z20+g1JL8YkqUpFLLWfEfQhpptPdHj6Jqk4AY0AADbStK8TiUVVTO25TCF/cfQfdLbcjaUa+svHxA0VcQBtJoq2dttoFIfedt1D7pdixnONXEk7ytspKviGjBXadQ4nUtKCXsw7m+RJtjyfbRCXYtGLt5OQ5q20ji3YN0fEQ3kMfQKdZkkITLoxOZO0qo0uP8ADH1/8Vzdkb8PCt/ye9GaGG/bf9BT1VfbFmFri5gqw4kD4Trw2Lzo/OXIl05PoOB+E+nNNDs0NuLORipwwSpabfD911N2YPJW9n2t2jrrgATkRXE7MVuteyA8F0MUdsGTvsUrudjsp1BWsUkY/KDwaJuzocTEih2twPPUVTzdivb7hDvA/ZSJG28hF/uHqPsrcuBoRiCMCFnZRGZGQlRWFuBBB2HBXVjToc0MJ7wy3j9lYzko2I2jhwOscCle0JR0JwBy+Fw1/YraamsM54jQ15aatJBGRBoRzTjo9pRepDjmjsmvyDtzth35LkbrSi0pfPhXrmpFnWqQbsQ1adZzHHaFqHnX1Da7XB6jv6El6J6R4iDGOBwY8+DSfIp0XoV2Ka1Hp12Ka1AhCEw2CEIQAIQhAEW07QZLwnRYpoxoqfQDaScAFw7SG3ok5FL3khuTGVwY3UN52narP2iaTfio3ZQz+TCJApk94wL94GIHM60qtKltnvDzfk3eT8V6NgKlyEq6I6jctZ1ALXZ8qYrrow1k7AmuVgNhgNaKDz3lS2T8SZR02yku2G0NaPuTtKlNUSPMthtq80HidwCo523HPwYLrf8AI89SQouQxySJtuWlnDYfqI/SPVUrXLzCaXGjQSdgFSrGVsSI897uDac+gTuRQh7JmLNjQ2kmK0uw7owIrrJqr+RnokWghQwxnzO2fygUBK9ydlw4YFGgna7E/srAFKlJMdXBo3ApV0pj1ihvyt8Tj5UTK+IACTkASeASJNRy97nn4iT9h0Xa107fLmHgPoajVinu94pFgtvOaNpA6miYZyeLI+VQBSm4gE+PktTWiq5eK1lw5Jttsuxn01kHqAT41Tc2JUA7QD1Vda1nCKKjB4yOo7isQljG2LyXBTJVhZFpXO68905H5T9lEmpCJDqXtNBrGI6hQnFPxSQlahz/ABLCMHt/uC1zcuIjS12R8DtCTw7EJtlZxsUXmniDmNxSZw8eoYnoox4Za5zTqJHRalY21KFjy7NryTXfmQqxxVMXqM4W1j2lT8t5w+E7NxXWtD7d7VvZRD+Y0YE/E0eoXC3FXth28YbmFzqOYQWv9HeXBcW1y8l/Y6qbreo76hQbFtJsxBbEbrzGwjMf7qopy9BNNaj1E01qBCELp0Em+0zSD8NL9mw0ix6tFM2sHvu8QBx3JxJXz9pjbf4ybiRAe4Dch/Q2tDzNXc1iyWITfPxjwqQvYK1NcvQKkZ5jQ2WLK3G3q1vhp4YVp1JVnVQ5H+Gz6W+QXi15i7Cdtd3Rzz8KqJ7KQIo5+eMV5JyGDeH7rQtKyHUVSWC2NWi4HZuOsupyAFB4lWcKcDnloGQOO/cqLRiZ99n9Q8j6KZZXvn6T5hIlHrNqT4i8DlsBUcFeg5KHaVmks5dYGDN+f0j7nyKWbytNKK9o06i2g5E18wqaqoguE1nZE+yhWND+oHpj6JpnZRsTPAjWPJKtiOHbw+J/SU4VWLHjGVpZ0w0UAGwALDiguWslKGGHHV1Slbcj2T6t9x2W462q67Q9seNOWS92pL9pDc3XmOIy+3NNX4NGJLRPVvo5F7z27QD0w9VTly9S0yYbg8Zjx2hPlHVhhDZNwBEaWuy8jtCp5qxvyxd99ta0ydj5q3gxg9ocMiKrDX1Uqco+jokuK8FWukErdffGTs/q19c+qqHFWwfktGR6O/sv0kMvMCA8/lRiGivwxPhPA+7xIXal8uXqZYHURq3r6G0Jtv8AGScKKffpcifW3B3XB39QVNT+i348ueJeoQhNKRZ9olrfhpGIWmj4n5TNtX1qRwaHHkuChdF9tNo1jQIAODGOiOG95ut6Brv7lzkFT2PWQ3vZGxmOGtMtlWW1uL6OeNWYbu4qisgVjM4nyNEz2dBLGAH3iS53EqS6WLCWRNBS3bc5ffQHBmHPWfTkrC2p/s23W+87wGspaBWKYf7Mykbg5ewVoBXoFPOYXNiQnd9wyDbp5506eKYLMbRpO0+X+lQ5aX7OE2H8Tve4nP0CsYYoABqU05ajSWEgOXqq03lkOSTekDSOEHQr2tpB5HAjxHRKtU123EpAfvAHiEoXlTV+oqfs3Qoxa4OGYII5J0kpsRWNeMK6thGBHVIl5NWjjvyR9TqItXNOwLcleC5eC5eSVOb0hTPdfe5/dS79cl4jMDhRRJuM6FCLgKlufCuJ6Jjfkl/JwXbYgdnFcBke8OB/eqgkq+tikaC2Kz4c9oBzB4GiXiVRW9QJDDo5GqxzdhBHP9wrBwoeKq7Al3N7+Ba9uFNRByPird480iTSmzL9kK2YN6E7aO8OX7VSgSnl+xJM5BuPc06j4avBM+PL2jVT+jSSuiexe17keLLuOEVt9o/nZ73Vp/wXOSVN0ftIy01AjA0EOIwu+itIg/tLlXF4yqDyWn02hYBQqS4+ffaHO9raMwdTXCGODAGnxql4FbbWmL8eM/54sR3V5K3WXI9re71Lt3mDWvkpJyS6zzpvrbJ2jssS++cm1A3k4eAqmQFR4DQ0BoFAMAtwK8+c/J6SOWsVbWjF0Z+405DBRQ5SLbZdjP30d1Ar41UIOVsP1Q5LhvqrKwZe/FFcm97mMvHyVQHJk0WHdedd4DoK+qxY8icawuwav4DzUgFRmZk7aLYCpJMzpuqs1Wq8s3lk6UulMxgxm2rjywHmUvVVvpSO+w6i2nQ4+YVJVWVL8Ucw2Fyc5QiHBbXANYCelT4lJBKcnt7WBQfExtONAfRZt+tOpGbLn+2a40pR1KbtRUwlU9gyroYffFKkCnCuPDFWtUmxJS4dlm8Mkqo0inCxgaPjqCd2FeeKtC5Uuk8RvZgH3i7u7qZn05rlf7IyvZ6s2XuSz7+AcHOodQLaBK1V6dGcRS8abKmnRayVZCGboxRGLRmZqHMOrvDgc/GnVXLikeXmXMcHNNCP9omuQm+0hteczUGm0YFT3wx+QqyOdJDiq2fsxsVwcSRTA01jUp6yAkxbT1C02vQl2jL9nEczUMt4OIUNx1K40pFIw3sHm5UpK9Gt7FMth2KZ9L6GT/byMtEJxdCaHfU0XXeLSsLmOh+lHYSkKHX3e08Yjz6oVKkWKaw51f2q+0XzicG+qXnChI2GiaNFbvZuoe9e7w1gfDyzUl/6Miu/UuFsY5eCFheeRCzbsWsd266PAKDVZnQe0fezvGvVaQV6UVkUWpcN1VOs6eLA9mp4pwP7ioVaHr0HIa0MHmyn1hM4U6Ej0Uyqr7J/gs3ivUkqYCvPn+zJ2+myqzeWuqzVZOaVWk7x2bQc73d3YGqWbytNJ41YjW7G+Z/YKnvK2pZEbFcPd5NGjUzehlp+A4cDj51SpeTDoxMNo5mTya46xu4IuX4hJcGC8sErxVYJUQnT1VUmk8AljXj4Sa8DTHqB1VpMxwxrnHJoJ6LxCiNiwwfhe3I7DmFqDcX5HU86JBKxVe5uF2b3NrW6SFHL16K6Uo2EppseFdgtrrq7riPCiqbDsvtPzH4trgNpG3cmUBS3zT/FCLZfQALU+NdiNacnDxH3+ykAKviw+0jhupgqfP1CVBJ+xcFpG0okS+GIjc2Vr9Ovpn1SkuiTppCiE6mP/SVzsBVfHlscKaHqw9B52lC3QpN7hUCoQqCg36QS/ZzUwz5Y0Ucg91PCim6IwiYr3agynNxFP0lWXtSkeytKPsiXIo/qbQ/5Nco2jkQQ4EaJmWmpG4Nw6klLv/VoxfxNDCQvBXtjqgEZEAjgcVonmVaTWhb3gdhC89LXhAl3Be0mg3XtfT3hQ8R+3kqcPCYbaf2ktf1tc2vH3T+pLCup/XH9FlS/HDetkSCWhpPxCo4VI9FEqmTSGX/LY9uTRT+k0of92rUpY0v5OyeNIsWx6S0Nw1CH4EfZWocqOwowiQLh+GrTwzB8fBWksLrQCchSvl4KGxJc/wCSWXOEmqzVag5ZvJRjSh0nlXXhEAqKUdupkTuxVBfT2+KAQCQCa0BIx202pFni3tH3PdvOpwrq3K2iWrGU1PeGLy9wY5Y4OGYNQo1VloqQBmcBxKoaQ3DoMOJeAIyIB64rJK0wW3WtbsAHQUWb68t+yFkW3HfkRKbB5hLcpbMSGwsbTXQkYtrnRNE1Dvsc35gR1CRDvVXx0pRaZRSlJYz059TU4k5rySsVU2xpVsWKGPrQh2RpiBgqm8Wj3iWm/R1zjGa28Q3vEgE0NBrHROICo7LsN0KNfLgWgGlK1NcMRq6q+UVzUpaiS2ScuGFCiQ3MjB4BLXUa6mrIV8B4qRPGkN53eeHqvFjEmEK7TSuyv/tcisXl/RmKxaerVIECLXDuO8QQPFILWpl0tmTVsMZUvO36mjwJS8VTRHI6U0xyJ07QvRTtpOFEI97tPCI8DyQuj6KSHYScvCObYTK/URV3iSsq1RL1BYc89uFm4y8wBh3oLzv9+H/5FzGSgue8MaSL/dPDM12jCq+iNOLH/FyUaEBV92/D+tneaOdKc18+2VMiHFY85A48CCD5pVqE3LHqHdsMAADIAAcsFDtaGTDNNxPD/fJRTHeyOWtNQ51QDlR2NR1VyQvOacGmec14tMoIbG/hYl/3ccs9VKb60SnROtsWZfhuEPAkg3a0DqbsgUpR5dzDR7S3iCOm1VVST1lFTT0j0VlJWy5jLjmh7aUAds2bwq+iKJkoqXsa0n7JMhPmE+80YHNtdWyu0bU5wIwe0OaagioSFRMeisckPhnVRw54O9OqR8itNeSE3wWai9QvVFiiiJCm0nh1hB3yuHQ4edEr3k+TcuHscw/ECPseqQ4kMtJBwIJB4jNW/GlscK6HqwLyn2Ey9HZsFXdBh40VepEjNGEXOHvFpaDsJIx6VT5puLSGyXODwiigaOEmCCSSS52JNTnvVpRebKOPCCSx4eLqQpjvOe4ZFxPUkhOlsEiBEu53adcD4FR5+SYyWdDFBRtRUgFzhjzOCdTLx/sbVLxE6i2QohaQ5poQagrFEUVxYO9jzvbQ71KEGjuO0blYAKs0blbkEE5v73I5eA8VagLzZpeTwgmkpPCNPQS9haMyW+YqVmzjVmHugkN4NJbU8SCeYUsBKrbYDJd0MVv1c0H+Ukm9XgaLcIuSxGoxclhW2vM9pGe4ZVoOAwH35qZolZZmZyBCpgYjS76Gd9/VrSOaqQF1X2L2KfzZpwz/ACodeRiOHO6ORV8I+kXVx6kdTQhCoLAXAfaTYX4WdfQUhxqxWbMT328nHo4LvyWdP9HfxsqWtH5sPvwt5AxZwcMONDqWZLUYsj5I5LY8IRoTDWj4Ruh2eAxaCNeHkr2iRJWZfCdVpLSDiDUZZtcE1/jrr2ud/Dita4H5TQelF59tb08uyD0nkJa0tgOqx2N0Ajga6+PomZjw4VaQRtGIWS2uBFQkwfjLRcJeL05tRYot0Ud48T5rxRegWni6rTRp1I43tcPX0VbRTbFdSPD+qnXD1WJrYszPsWOaFsosXV52EBrSPari6NEJFDeI5DAeACaJGbuu7J+okNPkCoeklnV/NaMsHjdqcqKvwnj+x9X4SxizdRdXtCsKxv0eZSXZ/Uf8irKij2TCuwYYPyg9cfVTKLzZ9kzz5fszW5lQa5a+CSranO1ikj3Rg3ht5n0TPpDHLIJpm4hvI5+AKTrqp+PD/YfRH7PF1bZaBfe1ozcQOq2S0q6I66wEnd57ky2JYnZOvxKXvhAxptNdZTZzUUNnNRRcsYAABkMAtc3MCG0uOqnmt4CrbSlzEiQ2VN2jnHlT7+KjitfSSK19Jc3HDIbn6g2o37PEhIIbtTnpE4Nly3aWtHIg+TUoUVNC5pRSuEmyLNfMRocGEKue4Abh8TjuAqTwX0dZNnsl4MODDFGw2ho37Sd5NTzSh7MNFfw0L8RFbSNFGAOcOGcQ3c44E8hqKelZCOF9UcWghCFsaCEIQByP2q6Kdm8zkJvcefzgPheconB2vfTaqCVjQosu1j3ta5oA7xAIIwBxzw813ePBa9rmvAc1wIcDiCDgQVw7TrRB0jEvMq6Xee47Ww59m70OsDakW170lvq3qJVlQS2E0GnxZGo940IKlpb0Zm6PMMnBwqPqGziK9EzEKCyOSPPnHGJts2U5j3Oa0lhJIIFaVxIOxVdF0WiptIbODmGIBRzcSRrGuvDNNhb9MbC36YpUW2TNIjDse3zCxdQMDXZiqH6HP0XtuEiLmcAKbs8uavJeJea120Aqu0gh3msiDL0diD/u1SbFdWC3cSPH91JNbBMmktggmpAOe14NCCK7wPVSnMqCDiDgttFS6VV7NtMr+PQ0S47JpGFsmkLU7LhkR7PlcRy1LdZUl2sQN1Zu4D75c1Fuq00fiXIjnHIMcTTi31VstUSuWqI2gKtt2fMFgu+84kDdTM+XVWbcQCDgcQlrSp1YjBsbXqT9gpK47LpLXHZdKWLFc41c4k7ySvFF7urICtKy50ViMDngkBzrobXXnUDfkraz3l8aKTkzutGzE1/SqnRmVvRC/Uwf5HAeFU0NhAEkAAnOgz4qW3FJk9mazNFBmrQYyK1jiB3XEk/CMwOdPAKVOTLYTC52Q6k6gEjzEYxHOe7Nxr+y5VX5ezlcPImW3aPbOF3Bjct+1xTn7NNC+1LZqYb+WDWEwj3yMohHyjVtOOWcf2f6DGZLZiYFIAxa05xdh3M8+C7E1oAAAoBgANW5XV1pIvpqzrMoQhOKQQhCABCEIAFonZRkZjocRocxwo5rsQQt6EAcQ000JiSTjFhVfL1qHfFD2B+7Y7rTXSQbejNFCQ76hj1FF9EuaCKHEHAg61zrS32atfWJJUY7Mwjgw7bh+A7suCTOpMmspT6hOktIWuNIgunaDVvPWFdOaDgcQUkTcnEgPLIrHMe05OFDx3jfkmOyLXESjX0D/B3DYdyjtqzqIrK86jFr2Ox7CWNAeBUXRSu4gJSXQ0q2tYzmuLmNvMOOGJbupsXaZ/TCqf0zZZE4HsMB+sUYfIcjkpmjxIERhza7LwPklktI3K9sWdvRhX3nMLXfzEYh3GgWpw48NTjx4MNFGtGG10J4f7tCTyxqN6lqBbv8CJTYP1BTRXUTx9iVRMGjcpehxSRg7u15Y06jooli2Z2zjewa2ldpJyCbYUINAa0AAZAKm2f0h9s/ohuc2WhYkkNyrmTnQJTmY7o0SpzcQANQ1AKRbM6YsQ/K3Bo8zz+y0SEEuiMAzvDoDUnouwh4rX7NQji1+xolrFgsFC0OOsuxr9lDmdHAX1Y66zWMyDu/dWn5hjbIYb/cT9lJSPOSfsT5SX2aZSWbDaGsFAOpO0qNbFpCC0UoXnIf8juWu0bZZDqG9527IcT6BVNmWTMz0UiEwvd8Tjgxv1OyA3DHct11uT1m4VuT1lfMzL4rqvJccgOOoALoehHs8JLY863DNkE5nYYmwfy9diZtEtBoMnR76RY/zkYMP/1g5cc+GSbFdGvC+urPZhopgMllCEweCEIQAIQhAAhCEACEIQAIQhAEC17HgTTLkeG141Vzbva4YtPBc6t32XvbV8nEvDMMiG64fS/I86cV1RC44pmZQUvZxeDFiQyIc0x0KJkL4oH8HZE8Cpi6vMS7IjS17Wuacw4BwPEFUsbRGXPuB0Pcxxpya6oHAUUlnxfuJFZ8R+4s5jbNndq2rR3xlvHylLMvFMN7XUxaa0PiF2GY0Md8EUH6mkeI+yV7f0Ndi68wP2guoeOHisxUo8kuC1CcOSRGk5tsVt5p4jWNxXuag32ObtBH2Sc17oT+6aOaaYZcN4TVZ072sO9ShFQeIzolTr8eoVOHj1FXozEoXsO49MD5hWdrTXZwnHWRdbxOvlmqfR81ivd/I53iCreT0bjTr7znsDBk2rq02e71K24bPTfh5S0rrAsxpZfe0OrUNBFRQa6cfJW8tJQ4ZJY0AnP7DYE1S2hkSgF+G0AUFA408Ap8DQxvxxXH6QB51Q6rJM1/htk/QmPeGgkmgAqTuVRBhTc6bstCfc2juj+p5oOQPVdcgaMyzc4Yf/8Ap3+dDh4K3a0AUAAA1BOr+NnZDq/i52RzrR/2YNbR02++f+3DJDeb8CeVF0CTlGQmBkNjWNGTWgADkFuQqUkiuMVH0CEIXTQIQhAAhCEACEIQB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AutoShape 10" descr="data:image/jpeg;base64,/9j/4AAQSkZJRgABAQAAAQABAAD/2wCEAAkGBxQSEhQUEhQVFhUWFhQWFhgUFRQVGBcYGRgXFxUUFxcYHCggGBwlGxUXITIhJSkrLi4uGB8zODMsNygtLiwBCgoKDg0OGxAQGiwkICYsLCwsLCwsLCwsLCwsLCwsLCwsLCwsLCwsLCwsLCwsLCwsLCwsLCwsLCwsLCwsLCwsLP/AABEIAN4A4wMBIgACEQEDEQH/xAAcAAACAgMBAQAAAAAAAAAAAAAABgQFAQMHAgj/xABBEAABAgMEBwUGBAYBBAMAAAABAAIDBBEFEiExBkFRYXGBkRMiobHBBzJCUnLRFCOy4TNigpKi8MIVU8PxFmNz/8QAGQEAAwEBAQAAAAAAAAAAAAAAAAMEAgEF/8QAJhEAAgMBAAICAgICAwAAAAAAAAECAxEhEjEEQSIyUYETQmGRof/aAAwDAQACEQMRAD8A7ihCEACEIQAIQhAAhCEACEIQAIWHOAzwVXN6SSsLB8dldjTePRtVxtL2ZckvbLVCWv8A5tKk0a5xP03f1UXp2lI1QzzcB6JbvrXtmP8ANX/ImW/Fiyc24Ne6gd2kOpNLrqmlMqZt5LqEpGvsY/5mtd1AK5Bp5bYjzDaNuljA041zJcNWw+Kd7J0muwYTXQyaQ2CodnRoxyS42wi9b4JrnGMn3g3IS6/TGXb/ABLzOIB8Aa+CmSWkkrFwZGZXY43T0dROjZGXplCtg/TLZCwCsrZsEIQgAQhCABCEIAEIQgAQhCABCEIAEIQgAQhYJpmgDK8ucAKkgDeqG09J2Mq2F33bfhHPXy6pXnbQiRTWI4ndk0cslNZ8qMeLoid8Y+ujhN6RwWYNJef5cup9KpdtPSCaiYQXMhD6S53U4eCUJ61XAlrKADWKEnnkorI0Z/uuiHgXeimldZL7wis+XJ8X/heRJCJFNZiNEibi406H0ARFsuA1tSLo23j91T1jj/u/5rdAs+LFPevAfM+vgDiUl6+tk/nv0bP+nwXe7Gp9VPWi0WlaLpKFUPZEDjdaKnBxBNeGBwUicl4MLu9579eNAONPJRX2MJiG4vFyHSt4VrhrbU/surPv0EXkvX/QrSEx2kVpiEuvPBftONSnGPar3YQxdG0kV8cAqOzLDLAYjavDcMQMN9NasoQgvwdWGdo7zehxHVMsabO2Wa+GWWa9+Jczm8E+FVt/6C4/G3oSsRbDfSrHNcNWNP28VDiyEVmJa4bxj+lY3+GYzPaLSWM3LYwIpp8odVv9ju6r+ztPY7cJiXLx80MEH+04HqEkw7RiNyeefe81KZbjh7zQeBI+6ZGyyPodC5x9M6tZulEtHIAfcefgigsdwFcDyJV0uJNtdjzR7aA7aOHPBNFk2/FgUAN9nyuNafScx5J0flZyaLK/lJ/sdFQq2ybahTA7po7W12BH3G8KyVcZKS1Faaa1AhCF06CEIQAIQhAAhCEACEKFa1pMl4Ze88BrJ2BcbSWs42ktZsn55kFhdENBq2k7ANZSHbukbolbxuQtTdvHadyo7e0oMV5dW8dQHuNGwbUuRphzzVxqfAcAoLLJWcXEedd8lvkfRZx7cdXuAAbxUqNGnXvHecabBgOgWmTlHRHUaOJ1DimWQstkP+Z20+g1JL8YkqUpFLLWfEfQhpptPdHj6Jqk4AY0AADbStK8TiUVVTO25TCF/cfQfdLbcjaUa+svHxA0VcQBtJoq2dttoFIfedt1D7pdixnONXEk7ytspKviGjBXadQ4nUtKCXsw7m+RJtjyfbRCXYtGLt5OQ5q20ji3YN0fEQ3kMfQKdZkkITLoxOZO0qo0uP8ADH1/8Vzdkb8PCt/ye9GaGG/bf9BT1VfbFmFri5gqw4kD4Trw2Lzo/OXIl05PoOB+E+nNNDs0NuLORipwwSpabfD911N2YPJW9n2t2jrrgATkRXE7MVuteyA8F0MUdsGTvsUrudjsp1BWsUkY/KDwaJuzocTEih2twPPUVTzdivb7hDvA/ZSJG28hF/uHqPsrcuBoRiCMCFnZRGZGQlRWFuBBB2HBXVjToc0MJ7wy3j9lYzko2I2jhwOscCle0JR0JwBy+Fw1/YraamsM54jQ15aatJBGRBoRzTjo9pRepDjmjsmvyDtzth35LkbrSi0pfPhXrmpFnWqQbsQ1adZzHHaFqHnX1Da7XB6jv6El6J6R4iDGOBwY8+DSfIp0XoV2Ka1Hp12Ka1AhCEw2CEIQAIQhAEW07QZLwnRYpoxoqfQDaScAFw7SG3ok5FL3khuTGVwY3UN52narP2iaTfio3ZQz+TCJApk94wL94GIHM60qtKltnvDzfk3eT8V6NgKlyEq6I6jctZ1ALXZ8qYrrow1k7AmuVgNhgNaKDz3lS2T8SZR02yku2G0NaPuTtKlNUSPMthtq80HidwCo523HPwYLrf8AI89SQouQxySJtuWlnDYfqI/SPVUrXLzCaXGjQSdgFSrGVsSI897uDac+gTuRQh7JmLNjQ2kmK0uw7owIrrJqr+RnokWghQwxnzO2fygUBK9ydlw4YFGgna7E/srAFKlJMdXBo3ApV0pj1ihvyt8Tj5UTK+IACTkASeASJNRy97nn4iT9h0Xa107fLmHgPoajVinu94pFgtvOaNpA6miYZyeLI+VQBSm4gE+PktTWiq5eK1lw5Jttsuxn01kHqAT41Tc2JUA7QD1Vda1nCKKjB4yOo7isQljG2LyXBTJVhZFpXO68905H5T9lEmpCJDqXtNBrGI6hQnFPxSQlahz/ABLCMHt/uC1zcuIjS12R8DtCTw7EJtlZxsUXmniDmNxSZw8eoYnoox4Za5zTqJHRalY21KFjy7NryTXfmQqxxVMXqM4W1j2lT8t5w+E7NxXWtD7d7VvZRD+Y0YE/E0eoXC3FXth28YbmFzqOYQWv9HeXBcW1y8l/Y6qbreo76hQbFtJsxBbEbrzGwjMf7qopy9BNNaj1E01qBCELp0Em+0zSD8NL9mw0ix6tFM2sHvu8QBx3JxJXz9pjbf4ybiRAe4Dch/Q2tDzNXc1iyWITfPxjwqQvYK1NcvQKkZ5jQ2WLK3G3q1vhp4YVp1JVnVQ5H+Gz6W+QXi15i7Cdtd3Rzz8KqJ7KQIo5+eMV5JyGDeH7rQtKyHUVSWC2NWi4HZuOsupyAFB4lWcKcDnloGQOO/cqLRiZ99n9Q8j6KZZXvn6T5hIlHrNqT4i8DlsBUcFeg5KHaVmks5dYGDN+f0j7nyKWbytNKK9o06i2g5E18wqaqoguE1nZE+yhWND+oHpj6JpnZRsTPAjWPJKtiOHbw+J/SU4VWLHjGVpZ0w0UAGwALDiguWslKGGHHV1Slbcj2T6t9x2W462q67Q9seNOWS92pL9pDc3XmOIy+3NNX4NGJLRPVvo5F7z27QD0w9VTly9S0yYbg8Zjx2hPlHVhhDZNwBEaWuy8jtCp5qxvyxd99ta0ydj5q3gxg9ocMiKrDX1Uqco+jokuK8FWukErdffGTs/q19c+qqHFWwfktGR6O/sv0kMvMCA8/lRiGivwxPhPA+7xIXal8uXqZYHURq3r6G0Jtv8AGScKKffpcifW3B3XB39QVNT+i348ueJeoQhNKRZ9olrfhpGIWmj4n5TNtX1qRwaHHkuChdF9tNo1jQIAODGOiOG95ut6Brv7lzkFT2PWQ3vZGxmOGtMtlWW1uL6OeNWYbu4qisgVjM4nyNEz2dBLGAH3iS53EqS6WLCWRNBS3bc5ffQHBmHPWfTkrC2p/s23W+87wGspaBWKYf7Mykbg5ewVoBXoFPOYXNiQnd9wyDbp5506eKYLMbRpO0+X+lQ5aX7OE2H8Tve4nP0CsYYoABqU05ajSWEgOXqq03lkOSTekDSOEHQr2tpB5HAjxHRKtU123EpAfvAHiEoXlTV+oqfs3Qoxa4OGYII5J0kpsRWNeMK6thGBHVIl5NWjjvyR9TqItXNOwLcleC5eC5eSVOb0hTPdfe5/dS79cl4jMDhRRJuM6FCLgKlufCuJ6Jjfkl/JwXbYgdnFcBke8OB/eqgkq+tikaC2Kz4c9oBzB4GiXiVRW9QJDDo5GqxzdhBHP9wrBwoeKq7Al3N7+Ba9uFNRByPird480iTSmzL9kK2YN6E7aO8OX7VSgSnl+xJM5BuPc06j4avBM+PL2jVT+jSSuiexe17keLLuOEVt9o/nZ73Vp/wXOSVN0ftIy01AjA0EOIwu+itIg/tLlXF4yqDyWn02hYBQqS4+ffaHO9raMwdTXCGODAGnxql4FbbWmL8eM/54sR3V5K3WXI9re71Lt3mDWvkpJyS6zzpvrbJ2jssS++cm1A3k4eAqmQFR4DQ0BoFAMAtwK8+c/J6SOWsVbWjF0Z+405DBRQ5SLbZdjP30d1Ar41UIOVsP1Q5LhvqrKwZe/FFcm97mMvHyVQHJk0WHdedd4DoK+qxY8icawuwav4DzUgFRmZk7aLYCpJMzpuqs1Wq8s3lk6UulMxgxm2rjywHmUvVVvpSO+w6i2nQ4+YVJVWVL8Ucw2Fyc5QiHBbXANYCelT4lJBKcnt7WBQfExtONAfRZt+tOpGbLn+2a40pR1KbtRUwlU9gyroYffFKkCnCuPDFWtUmxJS4dlm8Mkqo0inCxgaPjqCd2FeeKtC5Uuk8RvZgH3i7u7qZn05rlf7IyvZ6s2XuSz7+AcHOodQLaBK1V6dGcRS8abKmnRayVZCGboxRGLRmZqHMOrvDgc/GnVXLikeXmXMcHNNCP9omuQm+0hteczUGm0YFT3wx+QqyOdJDiq2fsxsVwcSRTA01jUp6yAkxbT1C02vQl2jL9nEczUMt4OIUNx1K40pFIw3sHm5UpK9Gt7FMth2KZ9L6GT/byMtEJxdCaHfU0XXeLSsLmOh+lHYSkKHX3e08Yjz6oVKkWKaw51f2q+0XzicG+qXnChI2GiaNFbvZuoe9e7w1gfDyzUl/6Miu/UuFsY5eCFheeRCzbsWsd266PAKDVZnQe0fezvGvVaQV6UVkUWpcN1VOs6eLA9mp4pwP7ioVaHr0HIa0MHmyn1hM4U6Ej0Uyqr7J/gs3ivUkqYCvPn+zJ2+myqzeWuqzVZOaVWk7x2bQc73d3YGqWbytNJ41YjW7G+Z/YKnvK2pZEbFcPd5NGjUzehlp+A4cDj51SpeTDoxMNo5mTya46xu4IuX4hJcGC8sErxVYJUQnT1VUmk8AljXj4Sa8DTHqB1VpMxwxrnHJoJ6LxCiNiwwfhe3I7DmFqDcX5HU86JBKxVe5uF2b3NrW6SFHL16K6Uo2EppseFdgtrrq7riPCiqbDsvtPzH4trgNpG3cmUBS3zT/FCLZfQALU+NdiNacnDxH3+ykAKviw+0jhupgqfP1CVBJ+xcFpG0okS+GIjc2Vr9Ovpn1SkuiTppCiE6mP/SVzsBVfHlscKaHqw9B52lC3QpN7hUCoQqCg36QS/ZzUwz5Y0Ucg91PCim6IwiYr3agynNxFP0lWXtSkeytKPsiXIo/qbQ/5Nco2jkQQ4EaJmWmpG4Nw6klLv/VoxfxNDCQvBXtjqgEZEAjgcVonmVaTWhb3gdhC89LXhAl3Be0mg3XtfT3hQ8R+3kqcPCYbaf2ktf1tc2vH3T+pLCup/XH9FlS/HDetkSCWhpPxCo4VI9FEqmTSGX/LY9uTRT+k0of92rUpY0v5OyeNIsWx6S0Nw1CH4EfZWocqOwowiQLh+GrTwzB8fBWksLrQCchSvl4KGxJc/wCSWXOEmqzVag5ZvJRjSh0nlXXhEAqKUdupkTuxVBfT2+KAQCQCa0BIx202pFni3tH3PdvOpwrq3K2iWrGU1PeGLy9wY5Y4OGYNQo1VloqQBmcBxKoaQ3DoMOJeAIyIB64rJK0wW3WtbsAHQUWb68t+yFkW3HfkRKbB5hLcpbMSGwsbTXQkYtrnRNE1Dvsc35gR1CRDvVXx0pRaZRSlJYz059TU4k5rySsVU2xpVsWKGPrQh2RpiBgqm8Wj3iWm/R1zjGa28Q3vEgE0NBrHROICo7LsN0KNfLgWgGlK1NcMRq6q+UVzUpaiS2ScuGFCiQ3MjB4BLXUa6mrIV8B4qRPGkN53eeHqvFjEmEK7TSuyv/tcisXl/RmKxaerVIECLXDuO8QQPFILWpl0tmTVsMZUvO36mjwJS8VTRHI6U0xyJ07QvRTtpOFEI97tPCI8DyQuj6KSHYScvCObYTK/URV3iSsq1RL1BYc89uFm4y8wBh3oLzv9+H/5FzGSgue8MaSL/dPDM12jCq+iNOLH/FyUaEBV92/D+tneaOdKc18+2VMiHFY85A48CCD5pVqE3LHqHdsMAADIAAcsFDtaGTDNNxPD/fJRTHeyOWtNQ51QDlR2NR1VyQvOacGmec14tMoIbG/hYl/3ccs9VKb60SnROtsWZfhuEPAkg3a0DqbsgUpR5dzDR7S3iCOm1VVST1lFTT0j0VlJWy5jLjmh7aUAds2bwq+iKJkoqXsa0n7JMhPmE+80YHNtdWyu0bU5wIwe0OaagioSFRMeisckPhnVRw54O9OqR8itNeSE3wWai9QvVFiiiJCm0nh1hB3yuHQ4edEr3k+TcuHscw/ECPseqQ4kMtJBwIJB4jNW/GlscK6HqwLyn2Ey9HZsFXdBh40VepEjNGEXOHvFpaDsJIx6VT5puLSGyXODwiigaOEmCCSSS52JNTnvVpRebKOPCCSx4eLqQpjvOe4ZFxPUkhOlsEiBEu53adcD4FR5+SYyWdDFBRtRUgFzhjzOCdTLx/sbVLxE6i2QohaQ5poQagrFEUVxYO9jzvbQ71KEGjuO0blYAKs0blbkEE5v73I5eA8VagLzZpeTwgmkpPCNPQS9haMyW+YqVmzjVmHugkN4NJbU8SCeYUsBKrbYDJd0MVv1c0H+Ukm9XgaLcIuSxGoxclhW2vM9pGe4ZVoOAwH35qZolZZmZyBCpgYjS76Gd9/VrSOaqQF1X2L2KfzZpwz/ACodeRiOHO6ORV8I+kXVx6kdTQhCoLAXAfaTYX4WdfQUhxqxWbMT328nHo4LvyWdP9HfxsqWtH5sPvwt5AxZwcMONDqWZLUYsj5I5LY8IRoTDWj4Ruh2eAxaCNeHkr2iRJWZfCdVpLSDiDUZZtcE1/jrr2ud/Dita4H5TQelF59tb08uyD0nkJa0tgOqx2N0Ajga6+PomZjw4VaQRtGIWS2uBFQkwfjLRcJeL05tRYot0Ud48T5rxRegWni6rTRp1I43tcPX0VbRTbFdSPD+qnXD1WJrYszPsWOaFsosXV52EBrSPari6NEJFDeI5DAeACaJGbuu7J+okNPkCoeklnV/NaMsHjdqcqKvwnj+x9X4SxizdRdXtCsKxv0eZSXZ/Uf8irKij2TCuwYYPyg9cfVTKLzZ9kzz5fszW5lQa5a+CSranO1ikj3Rg3ht5n0TPpDHLIJpm4hvI5+AKTrqp+PD/YfRH7PF1bZaBfe1ozcQOq2S0q6I66wEnd57ky2JYnZOvxKXvhAxptNdZTZzUUNnNRRcsYAABkMAtc3MCG0uOqnmt4CrbSlzEiQ2VN2jnHlT7+KjitfSSK19Jc3HDIbn6g2o37PEhIIbtTnpE4Nly3aWtHIg+TUoUVNC5pRSuEmyLNfMRocGEKue4Abh8TjuAqTwX0dZNnsl4MODDFGw2ho37Sd5NTzSh7MNFfw0L8RFbSNFGAOcOGcQ3c44E8hqKelZCOF9UcWghCFsaCEIQByP2q6Kdm8zkJvcefzgPheconB2vfTaqCVjQosu1j3ta5oA7xAIIwBxzw813ePBa9rmvAc1wIcDiCDgQVw7TrRB0jEvMq6Xee47Ww59m70OsDakW170lvq3qJVlQS2E0GnxZGo940IKlpb0Zm6PMMnBwqPqGziK9EzEKCyOSPPnHGJts2U5j3Oa0lhJIIFaVxIOxVdF0WiptIbODmGIBRzcSRrGuvDNNhb9MbC36YpUW2TNIjDse3zCxdQMDXZiqH6HP0XtuEiLmcAKbs8uavJeJea120Aqu0gh3msiDL0diD/u1SbFdWC3cSPH91JNbBMmktggmpAOe14NCCK7wPVSnMqCDiDgttFS6VV7NtMr+PQ0S47JpGFsmkLU7LhkR7PlcRy1LdZUl2sQN1Zu4D75c1Fuq00fiXIjnHIMcTTi31VstUSuWqI2gKtt2fMFgu+84kDdTM+XVWbcQCDgcQlrSp1YjBsbXqT9gpK47LpLXHZdKWLFc41c4k7ySvFF7urICtKy50ViMDngkBzrobXXnUDfkraz3l8aKTkzutGzE1/SqnRmVvRC/Uwf5HAeFU0NhAEkAAnOgz4qW3FJk9mazNFBmrQYyK1jiB3XEk/CMwOdPAKVOTLYTC52Q6k6gEjzEYxHOe7Nxr+y5VX5ezlcPImW3aPbOF3Bjct+1xTn7NNC+1LZqYb+WDWEwj3yMohHyjVtOOWcf2f6DGZLZiYFIAxa05xdh3M8+C7E1oAAAoBgANW5XV1pIvpqzrMoQhOKQQhCABCEIAFonZRkZjocRocxwo5rsQQt6EAcQ000JiSTjFhVfL1qHfFD2B+7Y7rTXSQbejNFCQ76hj1FF9EuaCKHEHAg61zrS32atfWJJUY7Mwjgw7bh+A7suCTOpMmspT6hOktIWuNIgunaDVvPWFdOaDgcQUkTcnEgPLIrHMe05OFDx3jfkmOyLXESjX0D/B3DYdyjtqzqIrK86jFr2Ox7CWNAeBUXRSu4gJSXQ0q2tYzmuLmNvMOOGJbupsXaZ/TCqf0zZZE4HsMB+sUYfIcjkpmjxIERhza7LwPklktI3K9sWdvRhX3nMLXfzEYh3GgWpw48NTjx4MNFGtGG10J4f7tCTyxqN6lqBbv8CJTYP1BTRXUTx9iVRMGjcpehxSRg7u15Y06jooli2Z2zjewa2ldpJyCbYUINAa0AAZAKm2f0h9s/ohuc2WhYkkNyrmTnQJTmY7o0SpzcQANQ1AKRbM6YsQ/K3Bo8zz+y0SEEuiMAzvDoDUnouwh4rX7NQji1+xolrFgsFC0OOsuxr9lDmdHAX1Y66zWMyDu/dWn5hjbIYb/cT9lJSPOSfsT5SX2aZSWbDaGsFAOpO0qNbFpCC0UoXnIf8juWu0bZZDqG9527IcT6BVNmWTMz0UiEwvd8Tjgxv1OyA3DHct11uT1m4VuT1lfMzL4rqvJccgOOoALoehHs8JLY863DNkE5nYYmwfy9diZtEtBoMnR76RY/zkYMP/1g5cc+GSbFdGvC+urPZhopgMllCEweCEIQAIQhAAhCEACEIQAIQhAEC17HgTTLkeG141Vzbva4YtPBc6t32XvbV8nEvDMMiG64fS/I86cV1RC44pmZQUvZxeDFiQyIc0x0KJkL4oH8HZE8Cpi6vMS7IjS17Wuacw4BwPEFUsbRGXPuB0Pcxxpya6oHAUUlnxfuJFZ8R+4s5jbNndq2rR3xlvHylLMvFMN7XUxaa0PiF2GY0Md8EUH6mkeI+yV7f0Ndi68wP2guoeOHisxUo8kuC1CcOSRGk5tsVt5p4jWNxXuag32ObtBH2Sc17oT+6aOaaYZcN4TVZ072sO9ShFQeIzolTr8eoVOHj1FXozEoXsO49MD5hWdrTXZwnHWRdbxOvlmqfR81ivd/I53iCreT0bjTr7znsDBk2rq02e71K24bPTfh5S0rrAsxpZfe0OrUNBFRQa6cfJW8tJQ4ZJY0AnP7DYE1S2hkSgF+G0AUFA408Ap8DQxvxxXH6QB51Q6rJM1/htk/QmPeGgkmgAqTuVRBhTc6bstCfc2juj+p5oOQPVdcgaMyzc4Yf/8Ap3+dDh4K3a0AUAAA1BOr+NnZDq/i52RzrR/2YNbR02++f+3DJDeb8CeVF0CTlGQmBkNjWNGTWgADkFuQqUkiuMVH0CEIXTQIQhAAhCEACEIQB//Z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9" name="AutoShape 4" descr="http://&amp;rcy;&amp;iecy;&amp;zhcy;&amp;ucy;&amp;shchcy;&amp;icy;&amp;jcy;-&amp;pcy;&amp;lcy;&amp;ocy;&amp;tcy;&amp;tcy;&amp;iecy;&amp;rcy;.&amp;rcy;&amp;fcy;/files/images/upload/ddbcede5d948b38b98d9d1628918eaca.jp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10" name="AutoShape 6" descr="http://&amp;rcy;&amp;iecy;&amp;zhcy;&amp;ucy;&amp;shchcy;&amp;icy;&amp;jcy;-&amp;pcy;&amp;lcy;&amp;ocy;&amp;tcy;&amp;tcy;&amp;iecy;&amp;rcy;.&amp;rcy;&amp;fcy;/files/images/upload/ddbcede5d948b38b98d9d1628918eaca.jpg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11" name="AutoShape 8" descr="http://&amp;rcy;&amp;iecy;&amp;zhcy;&amp;ucy;&amp;shchcy;&amp;icy;&amp;jcy;-&amp;pcy;&amp;lcy;&amp;ocy;&amp;tcy;&amp;tcy;&amp;iecy;&amp;rcy;.&amp;rcy;&amp;fcy;/files/images/upload/ddbcede5d948b38b98d9d1628918eaca.jpg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51520" y="836712"/>
            <a:ext cx="381642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rgbClr val="C0504D">
                    <a:lumMod val="75000"/>
                  </a:srgbClr>
                </a:solidFill>
              </a:rPr>
              <a:t>Три вершины,</a:t>
            </a:r>
          </a:p>
          <a:p>
            <a:r>
              <a:rPr lang="ru-RU" sz="2800" b="1" dirty="0">
                <a:solidFill>
                  <a:srgbClr val="C0504D">
                    <a:lumMod val="75000"/>
                  </a:srgbClr>
                </a:solidFill>
              </a:rPr>
              <a:t>Три угла,</a:t>
            </a:r>
          </a:p>
          <a:p>
            <a:r>
              <a:rPr lang="ru-RU" sz="2800" b="1" dirty="0">
                <a:solidFill>
                  <a:srgbClr val="C0504D">
                    <a:lumMod val="75000"/>
                  </a:srgbClr>
                </a:solidFill>
              </a:rPr>
              <a:t>Три сторонки</a:t>
            </a:r>
          </a:p>
          <a:p>
            <a:r>
              <a:rPr lang="ru-RU" sz="2800" b="1" dirty="0">
                <a:solidFill>
                  <a:srgbClr val="C0504D">
                    <a:lumMod val="75000"/>
                  </a:srgbClr>
                </a:solidFill>
              </a:rPr>
              <a:t>Кто же я? </a:t>
            </a:r>
          </a:p>
        </p:txBody>
      </p:sp>
      <p:sp>
        <p:nvSpPr>
          <p:cNvPr id="12" name="Управляющая кнопка: домой 11">
            <a:hlinkClick r:id="rId2" action="ppaction://hlinksldjump" highlightClick="1"/>
          </p:cNvPr>
          <p:cNvSpPr/>
          <p:nvPr/>
        </p:nvSpPr>
        <p:spPr>
          <a:xfrm>
            <a:off x="8479424" y="170668"/>
            <a:ext cx="540000" cy="540000"/>
          </a:xfrm>
          <a:prstGeom prst="actionButtonHome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5400000" scaled="0"/>
          </a:gra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3" name="Управляющая кнопка: в конец 12">
            <a:hlinkClick r:id="" action="ppaction://hlinkshowjump?jump=endshow" highlightClick="1"/>
          </p:cNvPr>
          <p:cNvSpPr/>
          <p:nvPr/>
        </p:nvSpPr>
        <p:spPr>
          <a:xfrm>
            <a:off x="8479424" y="872776"/>
            <a:ext cx="540000" cy="540000"/>
          </a:xfrm>
          <a:prstGeom prst="actionButtonEnd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5400000" scaled="0"/>
          </a:gra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4" name="Скругленный прямоугольник 13">
            <a:hlinkClick r:id="" action="ppaction://noaction" highlightClick="1"/>
          </p:cNvPr>
          <p:cNvSpPr/>
          <p:nvPr/>
        </p:nvSpPr>
        <p:spPr>
          <a:xfrm>
            <a:off x="277262" y="1118443"/>
            <a:ext cx="2031777" cy="540000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5400000" scaled="0"/>
          </a:gra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504D">
                    <a:lumMod val="50000"/>
                  </a:srgbClr>
                </a:solidFill>
              </a:rPr>
              <a:t>Загадка</a:t>
            </a:r>
            <a:endParaRPr lang="ru-RU" sz="2800" b="1" dirty="0">
              <a:solidFill>
                <a:srgbClr val="C0504D">
                  <a:lumMod val="50000"/>
                </a:srgbClr>
              </a:solidFill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61824" y="2996952"/>
            <a:ext cx="3657600" cy="3657600"/>
          </a:xfrm>
          <a:prstGeom prst="rect">
            <a:avLst/>
          </a:prstGeom>
        </p:spPr>
      </p:pic>
      <p:sp>
        <p:nvSpPr>
          <p:cNvPr id="15" name="Скругленный прямоугольник 14">
            <a:hlinkClick r:id="" action="ppaction://noaction" highlightClick="1"/>
          </p:cNvPr>
          <p:cNvSpPr/>
          <p:nvPr/>
        </p:nvSpPr>
        <p:spPr>
          <a:xfrm>
            <a:off x="6052876" y="5301208"/>
            <a:ext cx="2031777" cy="540000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5400000" scaled="0"/>
          </a:gra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504D">
                    <a:lumMod val="50000"/>
                  </a:srgbClr>
                </a:solidFill>
              </a:rPr>
              <a:t>Отгадка</a:t>
            </a:r>
            <a:endParaRPr lang="ru-RU" sz="2800" b="1" dirty="0">
              <a:solidFill>
                <a:srgbClr val="C0504D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896938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chemeClr val="accent2">
                <a:lumMod val="40000"/>
                <a:lumOff val="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5749" y="116632"/>
            <a:ext cx="23668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B050"/>
                </a:solidFill>
              </a:rPr>
              <a:t>Отгадай загадку</a:t>
            </a:r>
          </a:p>
        </p:txBody>
      </p:sp>
      <p:sp>
        <p:nvSpPr>
          <p:cNvPr id="5" name="AutoShape 8" descr="data:image/jpeg;base64,/9j/4AAQSkZJRgABAQAAAQABAAD/2wCEAAkGBxQSEhQUEhQVFhUWFhQWFhgUFRQVGBcYGRgXFxUUFxcYHCggGBwlGxUXITIhJSkrLi4uGB8zODMsNygtLiwBCgoKDg0OGxAQGiwkICYsLCwsLCwsLCwsLCwsLCwsLCwsLCwsLCwsLCwsLCwsLCwsLCwsLCwsLCwsLCwsLCwsLP/AABEIAN4A4wMBIgACEQEDEQH/xAAcAAACAgMBAQAAAAAAAAAAAAAABgQFAQMHAgj/xABBEAABAgMEBwUGBAYBBAMAAAABAAIDBBEFEiExBkFRYXGBkRMiobHBBzJCUnLRFCOy4TNigpKi8MIVU8PxFmNz/8QAGQEAAwEBAQAAAAAAAAAAAAAAAAMEAgEF/8QAJhEAAgMBAAICAgICAwAAAAAAAAECAxEhEjEEQSIyUYETQmGRof/aAAwDAQACEQMRAD8A7ihCEACEIQAIQhAAhCEACEIQAIWHOAzwVXN6SSsLB8dldjTePRtVxtL2ZckvbLVCWv8A5tKk0a5xP03f1UXp2lI1QzzcB6JbvrXtmP8ANX/ImW/Fiyc24Ne6gd2kOpNLrqmlMqZt5LqEpGvsY/5mtd1AK5Bp5bYjzDaNuljA041zJcNWw+Kd7J0muwYTXQyaQ2CodnRoxyS42wi9b4JrnGMn3g3IS6/TGXb/ABLzOIB8Aa+CmSWkkrFwZGZXY43T0dROjZGXplCtg/TLZCwCsrZsEIQgAQhCABCEIAEIQgAQhCABCEIAEIQgAQhYJpmgDK8ucAKkgDeqG09J2Mq2F33bfhHPXy6pXnbQiRTWI4ndk0cslNZ8qMeLoid8Y+ujhN6RwWYNJef5cup9KpdtPSCaiYQXMhD6S53U4eCUJ61XAlrKADWKEnnkorI0Z/uuiHgXeimldZL7wis+XJ8X/heRJCJFNZiNEibi406H0ARFsuA1tSLo23j91T1jj/u/5rdAs+LFPevAfM+vgDiUl6+tk/nv0bP+nwXe7Gp9VPWi0WlaLpKFUPZEDjdaKnBxBNeGBwUicl4MLu9579eNAONPJRX2MJiG4vFyHSt4VrhrbU/surPv0EXkvX/QrSEx2kVpiEuvPBftONSnGPar3YQxdG0kV8cAqOzLDLAYjavDcMQMN9NasoQgvwdWGdo7zehxHVMsabO2Wa+GWWa9+Jczm8E+FVt/6C4/G3oSsRbDfSrHNcNWNP28VDiyEVmJa4bxj+lY3+GYzPaLSWM3LYwIpp8odVv9ju6r+ztPY7cJiXLx80MEH+04HqEkw7RiNyeefe81KZbjh7zQeBI+6ZGyyPodC5x9M6tZulEtHIAfcefgigsdwFcDyJV0uJNtdjzR7aA7aOHPBNFk2/FgUAN9nyuNafScx5J0flZyaLK/lJ/sdFQq2ybahTA7po7W12BH3G8KyVcZKS1Faaa1AhCF06CEIQAIQhAAhCEACEKFa1pMl4Ze88BrJ2BcbSWs42ktZsn55kFhdENBq2k7ANZSHbukbolbxuQtTdvHadyo7e0oMV5dW8dQHuNGwbUuRphzzVxqfAcAoLLJWcXEedd8lvkfRZx7cdXuAAbxUqNGnXvHecabBgOgWmTlHRHUaOJ1DimWQstkP+Z20+g1JL8YkqUpFLLWfEfQhpptPdHj6Jqk4AY0AADbStK8TiUVVTO25TCF/cfQfdLbcjaUa+svHxA0VcQBtJoq2dttoFIfedt1D7pdixnONXEk7ytspKviGjBXadQ4nUtKCXsw7m+RJtjyfbRCXYtGLt5OQ5q20ji3YN0fEQ3kMfQKdZkkITLoxOZO0qo0uP8ADH1/8Vzdkb8PCt/ye9GaGG/bf9BT1VfbFmFri5gqw4kD4Trw2Lzo/OXIl05PoOB+E+nNNDs0NuLORipwwSpabfD911N2YPJW9n2t2jrrgATkRXE7MVuteyA8F0MUdsGTvsUrudjsp1BWsUkY/KDwaJuzocTEih2twPPUVTzdivb7hDvA/ZSJG28hF/uHqPsrcuBoRiCMCFnZRGZGQlRWFuBBB2HBXVjToc0MJ7wy3j9lYzko2I2jhwOscCle0JR0JwBy+Fw1/YraamsM54jQ15aatJBGRBoRzTjo9pRepDjmjsmvyDtzth35LkbrSi0pfPhXrmpFnWqQbsQ1adZzHHaFqHnX1Da7XB6jv6El6J6R4iDGOBwY8+DSfIp0XoV2Ka1Hp12Ka1AhCEw2CEIQAIQhAEW07QZLwnRYpoxoqfQDaScAFw7SG3ok5FL3khuTGVwY3UN52narP2iaTfio3ZQz+TCJApk94wL94GIHM60qtKltnvDzfk3eT8V6NgKlyEq6I6jctZ1ALXZ8qYrrow1k7AmuVgNhgNaKDz3lS2T8SZR02yku2G0NaPuTtKlNUSPMthtq80HidwCo523HPwYLrf8AI89SQouQxySJtuWlnDYfqI/SPVUrXLzCaXGjQSdgFSrGVsSI897uDac+gTuRQh7JmLNjQ2kmK0uw7owIrrJqr+RnokWghQwxnzO2fygUBK9ydlw4YFGgna7E/srAFKlJMdXBo3ApV0pj1ihvyt8Tj5UTK+IACTkASeASJNRy97nn4iT9h0Xa107fLmHgPoajVinu94pFgtvOaNpA6miYZyeLI+VQBSm4gE+PktTWiq5eK1lw5Jttsuxn01kHqAT41Tc2JUA7QD1Vda1nCKKjB4yOo7isQljG2LyXBTJVhZFpXO68905H5T9lEmpCJDqXtNBrGI6hQnFPxSQlahz/ABLCMHt/uC1zcuIjS12R8DtCTw7EJtlZxsUXmniDmNxSZw8eoYnoox4Za5zTqJHRalY21KFjy7NryTXfmQqxxVMXqM4W1j2lT8t5w+E7NxXWtD7d7VvZRD+Y0YE/E0eoXC3FXth28YbmFzqOYQWv9HeXBcW1y8l/Y6qbreo76hQbFtJsxBbEbrzGwjMf7qopy9BNNaj1E01qBCELp0Em+0zSD8NL9mw0ix6tFM2sHvu8QBx3JxJXz9pjbf4ybiRAe4Dch/Q2tDzNXc1iyWITfPxjwqQvYK1NcvQKkZ5jQ2WLK3G3q1vhp4YVp1JVnVQ5H+Gz6W+QXi15i7Cdtd3Rzz8KqJ7KQIo5+eMV5JyGDeH7rQtKyHUVSWC2NWi4HZuOsupyAFB4lWcKcDnloGQOO/cqLRiZ99n9Q8j6KZZXvn6T5hIlHrNqT4i8DlsBUcFeg5KHaVmks5dYGDN+f0j7nyKWbytNKK9o06i2g5E18wqaqoguE1nZE+yhWND+oHpj6JpnZRsTPAjWPJKtiOHbw+J/SU4VWLHjGVpZ0w0UAGwALDiguWslKGGHHV1Slbcj2T6t9x2W462q67Q9seNOWS92pL9pDc3XmOIy+3NNX4NGJLRPVvo5F7z27QD0w9VTly9S0yYbg8Zjx2hPlHVhhDZNwBEaWuy8jtCp5qxvyxd99ta0ydj5q3gxg9ocMiKrDX1Uqco+jokuK8FWukErdffGTs/q19c+qqHFWwfktGR6O/sv0kMvMCA8/lRiGivwxPhPA+7xIXal8uXqZYHURq3r6G0Jtv8AGScKKffpcifW3B3XB39QVNT+i348ueJeoQhNKRZ9olrfhpGIWmj4n5TNtX1qRwaHHkuChdF9tNo1jQIAODGOiOG95ut6Brv7lzkFT2PWQ3vZGxmOGtMtlWW1uL6OeNWYbu4qisgVjM4nyNEz2dBLGAH3iS53EqS6WLCWRNBS3bc5ffQHBmHPWfTkrC2p/s23W+87wGspaBWKYf7Mykbg5ewVoBXoFPOYXNiQnd9wyDbp5506eKYLMbRpO0+X+lQ5aX7OE2H8Tve4nP0CsYYoABqU05ajSWEgOXqq03lkOSTekDSOEHQr2tpB5HAjxHRKtU123EpAfvAHiEoXlTV+oqfs3Qoxa4OGYII5J0kpsRWNeMK6thGBHVIl5NWjjvyR9TqItXNOwLcleC5eC5eSVOb0hTPdfe5/dS79cl4jMDhRRJuM6FCLgKlufCuJ6Jjfkl/JwXbYgdnFcBke8OB/eqgkq+tikaC2Kz4c9oBzB4GiXiVRW9QJDDo5GqxzdhBHP9wrBwoeKq7Al3N7+Ba9uFNRByPird480iTSmzL9kK2YN6E7aO8OX7VSgSnl+xJM5BuPc06j4avBM+PL2jVT+jSSuiexe17keLLuOEVt9o/nZ73Vp/wXOSVN0ftIy01AjA0EOIwu+itIg/tLlXF4yqDyWn02hYBQqS4+ffaHO9raMwdTXCGODAGnxql4FbbWmL8eM/54sR3V5K3WXI9re71Lt3mDWvkpJyS6zzpvrbJ2jssS++cm1A3k4eAqmQFR4DQ0BoFAMAtwK8+c/J6SOWsVbWjF0Z+405DBRQ5SLbZdjP30d1Ar41UIOVsP1Q5LhvqrKwZe/FFcm97mMvHyVQHJk0WHdedd4DoK+qxY8icawuwav4DzUgFRmZk7aLYCpJMzpuqs1Wq8s3lk6UulMxgxm2rjywHmUvVVvpSO+w6i2nQ4+YVJVWVL8Ucw2Fyc5QiHBbXANYCelT4lJBKcnt7WBQfExtONAfRZt+tOpGbLn+2a40pR1KbtRUwlU9gyroYffFKkCnCuPDFWtUmxJS4dlm8Mkqo0inCxgaPjqCd2FeeKtC5Uuk8RvZgH3i7u7qZn05rlf7IyvZ6s2XuSz7+AcHOodQLaBK1V6dGcRS8abKmnRayVZCGboxRGLRmZqHMOrvDgc/GnVXLikeXmXMcHNNCP9omuQm+0hteczUGm0YFT3wx+QqyOdJDiq2fsxsVwcSRTA01jUp6yAkxbT1C02vQl2jL9nEczUMt4OIUNx1K40pFIw3sHm5UpK9Gt7FMth2KZ9L6GT/byMtEJxdCaHfU0XXeLSsLmOh+lHYSkKHX3e08Yjz6oVKkWKaw51f2q+0XzicG+qXnChI2GiaNFbvZuoe9e7w1gfDyzUl/6Miu/UuFsY5eCFheeRCzbsWsd266PAKDVZnQe0fezvGvVaQV6UVkUWpcN1VOs6eLA9mp4pwP7ioVaHr0HIa0MHmyn1hM4U6Ej0Uyqr7J/gs3ivUkqYCvPn+zJ2+myqzeWuqzVZOaVWk7x2bQc73d3YGqWbytNJ41YjW7G+Z/YKnvK2pZEbFcPd5NGjUzehlp+A4cDj51SpeTDoxMNo5mTya46xu4IuX4hJcGC8sErxVYJUQnT1VUmk8AljXj4Sa8DTHqB1VpMxwxrnHJoJ6LxCiNiwwfhe3I7DmFqDcX5HU86JBKxVe5uF2b3NrW6SFHL16K6Uo2EppseFdgtrrq7riPCiqbDsvtPzH4trgNpG3cmUBS3zT/FCLZfQALU+NdiNacnDxH3+ykAKviw+0jhupgqfP1CVBJ+xcFpG0okS+GIjc2Vr9Ovpn1SkuiTppCiE6mP/SVzsBVfHlscKaHqw9B52lC3QpN7hUCoQqCg36QS/ZzUwz5Y0Ucg91PCim6IwiYr3agynNxFP0lWXtSkeytKPsiXIo/qbQ/5Nco2jkQQ4EaJmWmpG4Nw6klLv/VoxfxNDCQvBXtjqgEZEAjgcVonmVaTWhb3gdhC89LXhAl3Be0mg3XtfT3hQ8R+3kqcPCYbaf2ktf1tc2vH3T+pLCup/XH9FlS/HDetkSCWhpPxCo4VI9FEqmTSGX/LY9uTRT+k0of92rUpY0v5OyeNIsWx6S0Nw1CH4EfZWocqOwowiQLh+GrTwzB8fBWksLrQCchSvl4KGxJc/wCSWXOEmqzVag5ZvJRjSh0nlXXhEAqKUdupkTuxVBfT2+KAQCQCa0BIx202pFni3tH3PdvOpwrq3K2iWrGU1PeGLy9wY5Y4OGYNQo1VloqQBmcBxKoaQ3DoMOJeAIyIB64rJK0wW3WtbsAHQUWb68t+yFkW3HfkRKbB5hLcpbMSGwsbTXQkYtrnRNE1Dvsc35gR1CRDvVXx0pRaZRSlJYz059TU4k5rySsVU2xpVsWKGPrQh2RpiBgqm8Wj3iWm/R1zjGa28Q3vEgE0NBrHROICo7LsN0KNfLgWgGlK1NcMRq6q+UVzUpaiS2ScuGFCiQ3MjB4BLXUa6mrIV8B4qRPGkN53eeHqvFjEmEK7TSuyv/tcisXl/RmKxaerVIECLXDuO8QQPFILWpl0tmTVsMZUvO36mjwJS8VTRHI6U0xyJ07QvRTtpOFEI97tPCI8DyQuj6KSHYScvCObYTK/URV3iSsq1RL1BYc89uFm4y8wBh3oLzv9+H/5FzGSgue8MaSL/dPDM12jCq+iNOLH/FyUaEBV92/D+tneaOdKc18+2VMiHFY85A48CCD5pVqE3LHqHdsMAADIAAcsFDtaGTDNNxPD/fJRTHeyOWtNQ51QDlR2NR1VyQvOacGmec14tMoIbG/hYl/3ccs9VKb60SnROtsWZfhuEPAkg3a0DqbsgUpR5dzDR7S3iCOm1VVST1lFTT0j0VlJWy5jLjmh7aUAds2bwq+iKJkoqXsa0n7JMhPmE+80YHNtdWyu0bU5wIwe0OaagioSFRMeisckPhnVRw54O9OqR8itNeSE3wWai9QvVFiiiJCm0nh1hB3yuHQ4edEr3k+TcuHscw/ECPseqQ4kMtJBwIJB4jNW/GlscK6HqwLyn2Ey9HZsFXdBh40VepEjNGEXOHvFpaDsJIx6VT5puLSGyXODwiigaOEmCCSSS52JNTnvVpRebKOPCCSx4eLqQpjvOe4ZFxPUkhOlsEiBEu53adcD4FR5+SYyWdDFBRtRUgFzhjzOCdTLx/sbVLxE6i2QohaQ5poQagrFEUVxYO9jzvbQ71KEGjuO0blYAKs0blbkEE5v73I5eA8VagLzZpeTwgmkpPCNPQS9haMyW+YqVmzjVmHugkN4NJbU8SCeYUsBKrbYDJd0MVv1c0H+Ukm9XgaLcIuSxGoxclhW2vM9pGe4ZVoOAwH35qZolZZmZyBCpgYjS76Gd9/VrSOaqQF1X2L2KfzZpwz/ACodeRiOHO6ORV8I+kXVx6kdTQhCoLAXAfaTYX4WdfQUhxqxWbMT328nHo4LvyWdP9HfxsqWtH5sPvwt5AxZwcMONDqWZLUYsj5I5LY8IRoTDWj4Ruh2eAxaCNeHkr2iRJWZfCdVpLSDiDUZZtcE1/jrr2ud/Dita4H5TQelF59tb08uyD0nkJa0tgOqx2N0Ajga6+PomZjw4VaQRtGIWS2uBFQkwfjLRcJeL05tRYot0Ud48T5rxRegWni6rTRp1I43tcPX0VbRTbFdSPD+qnXD1WJrYszPsWOaFsosXV52EBrSPari6NEJFDeI5DAeACaJGbuu7J+okNPkCoeklnV/NaMsHjdqcqKvwnj+x9X4SxizdRdXtCsKxv0eZSXZ/Uf8irKij2TCuwYYPyg9cfVTKLzZ9kzz5fszW5lQa5a+CSranO1ikj3Rg3ht5n0TPpDHLIJpm4hvI5+AKTrqp+PD/YfRH7PF1bZaBfe1ozcQOq2S0q6I66wEnd57ky2JYnZOvxKXvhAxptNdZTZzUUNnNRRcsYAABkMAtc3MCG0uOqnmt4CrbSlzEiQ2VN2jnHlT7+KjitfSSK19Jc3HDIbn6g2o37PEhIIbtTnpE4Nly3aWtHIg+TUoUVNC5pRSuEmyLNfMRocGEKue4Abh8TjuAqTwX0dZNnsl4MODDFGw2ho37Sd5NTzSh7MNFfw0L8RFbSNFGAOcOGcQ3c44E8hqKelZCOF9UcWghCFsaCEIQByP2q6Kdm8zkJvcefzgPheconB2vfTaqCVjQosu1j3ta5oA7xAIIwBxzw813ePBa9rmvAc1wIcDiCDgQVw7TrRB0jEvMq6Xee47Ww59m70OsDakW170lvq3qJVlQS2E0GnxZGo940IKlpb0Zm6PMMnBwqPqGziK9EzEKCyOSPPnHGJts2U5j3Oa0lhJIIFaVxIOxVdF0WiptIbODmGIBRzcSRrGuvDNNhb9MbC36YpUW2TNIjDse3zCxdQMDXZiqH6HP0XtuEiLmcAKbs8uavJeJea120Aqu0gh3msiDL0diD/u1SbFdWC3cSPH91JNbBMmktggmpAOe14NCCK7wPVSnMqCDiDgttFS6VV7NtMr+PQ0S47JpGFsmkLU7LhkR7PlcRy1LdZUl2sQN1Zu4D75c1Fuq00fiXIjnHIMcTTi31VstUSuWqI2gKtt2fMFgu+84kDdTM+XVWbcQCDgcQlrSp1YjBsbXqT9gpK47LpLXHZdKWLFc41c4k7ySvFF7urICtKy50ViMDngkBzrobXXnUDfkraz3l8aKTkzutGzE1/SqnRmVvRC/Uwf5HAeFU0NhAEkAAnOgz4qW3FJk9mazNFBmrQYyK1jiB3XEk/CMwOdPAKVOTLYTC52Q6k6gEjzEYxHOe7Nxr+y5VX5ezlcPImW3aPbOF3Bjct+1xTn7NNC+1LZqYb+WDWEwj3yMohHyjVtOOWcf2f6DGZLZiYFIAxa05xdh3M8+C7E1oAAAoBgANW5XV1pIvpqzrMoQhOKQQhCABCEIAFonZRkZjocRocxwo5rsQQt6EAcQ000JiSTjFhVfL1qHfFD2B+7Y7rTXSQbejNFCQ76hj1FF9EuaCKHEHAg61zrS32atfWJJUY7Mwjgw7bh+A7suCTOpMmspT6hOktIWuNIgunaDVvPWFdOaDgcQUkTcnEgPLIrHMe05OFDx3jfkmOyLXESjX0D/B3DYdyjtqzqIrK86jFr2Ox7CWNAeBUXRSu4gJSXQ0q2tYzmuLmNvMOOGJbupsXaZ/TCqf0zZZE4HsMB+sUYfIcjkpmjxIERhza7LwPklktI3K9sWdvRhX3nMLXfzEYh3GgWpw48NTjx4MNFGtGG10J4f7tCTyxqN6lqBbv8CJTYP1BTRXUTx9iVRMGjcpehxSRg7u15Y06jooli2Z2zjewa2ldpJyCbYUINAa0AAZAKm2f0h9s/ohuc2WhYkkNyrmTnQJTmY7o0SpzcQANQ1AKRbM6YsQ/K3Bo8zz+y0SEEuiMAzvDoDUnouwh4rX7NQji1+xolrFgsFC0OOsuxr9lDmdHAX1Y66zWMyDu/dWn5hjbIYb/cT9lJSPOSfsT5SX2aZSWbDaGsFAOpO0qNbFpCC0UoXnIf8juWu0bZZDqG9527IcT6BVNmWTMz0UiEwvd8Tjgxv1OyA3DHct11uT1m4VuT1lfMzL4rqvJccgOOoALoehHs8JLY863DNkE5nYYmwfy9diZtEtBoMnR76RY/zkYMP/1g5cc+GSbFdGvC+urPZhopgMllCEweCEIQAIQhAAhCEACEIQAIQhAEC17HgTTLkeG141Vzbva4YtPBc6t32XvbV8nEvDMMiG64fS/I86cV1RC44pmZQUvZxeDFiQyIc0x0KJkL4oH8HZE8Cpi6vMS7IjS17Wuacw4BwPEFUsbRGXPuB0Pcxxpya6oHAUUlnxfuJFZ8R+4s5jbNndq2rR3xlvHylLMvFMN7XUxaa0PiF2GY0Md8EUH6mkeI+yV7f0Ndi68wP2guoeOHisxUo8kuC1CcOSRGk5tsVt5p4jWNxXuag32ObtBH2Sc17oT+6aOaaYZcN4TVZ072sO9ShFQeIzolTr8eoVOHj1FXozEoXsO49MD5hWdrTXZwnHWRdbxOvlmqfR81ivd/I53iCreT0bjTr7znsDBk2rq02e71K24bPTfh5S0rrAsxpZfe0OrUNBFRQa6cfJW8tJQ4ZJY0AnP7DYE1S2hkSgF+G0AUFA408Ap8DQxvxxXH6QB51Q6rJM1/htk/QmPeGgkmgAqTuVRBhTc6bstCfc2juj+p5oOQPVdcgaMyzc4Yf/8Ap3+dDh4K3a0AUAAA1BOr+NnZDq/i52RzrR/2YNbR02++f+3DJDeb8CeVF0CTlGQmBkNjWNGTWgADkFuQqUkiuMVH0CEIXTQIQhAAhCEACEIQB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AutoShape 10" descr="data:image/jpeg;base64,/9j/4AAQSkZJRgABAQAAAQABAAD/2wCEAAkGBxQSEhQUEhQVFhUWFhQWFhgUFRQVGBcYGRgXFxUUFxcYHCggGBwlGxUXITIhJSkrLi4uGB8zODMsNygtLiwBCgoKDg0OGxAQGiwkICYsLCwsLCwsLCwsLCwsLCwsLCwsLCwsLCwsLCwsLCwsLCwsLCwsLCwsLCwsLCwsLCwsLP/AABEIAN4A4wMBIgACEQEDEQH/xAAcAAACAgMBAQAAAAAAAAAAAAAABgQFAQMHAgj/xABBEAABAgMEBwUGBAYBBAMAAAABAAIDBBEFEiExBkFRYXGBkRMiobHBBzJCUnLRFCOy4TNigpKi8MIVU8PxFmNz/8QAGQEAAwEBAQAAAAAAAAAAAAAAAAMEAgEF/8QAJhEAAgMBAAICAgICAwAAAAAAAAECAxEhEjEEQSIyUYETQmGRof/aAAwDAQACEQMRAD8A7ihCEACEIQAIQhAAhCEACEIQAIWHOAzwVXN6SSsLB8dldjTePRtVxtL2ZckvbLVCWv8A5tKk0a5xP03f1UXp2lI1QzzcB6JbvrXtmP8ANX/ImW/Fiyc24Ne6gd2kOpNLrqmlMqZt5LqEpGvsY/5mtd1AK5Bp5bYjzDaNuljA041zJcNWw+Kd7J0muwYTXQyaQ2CodnRoxyS42wi9b4JrnGMn3g3IS6/TGXb/ABLzOIB8Aa+CmSWkkrFwZGZXY43T0dROjZGXplCtg/TLZCwCsrZsEIQgAQhCABCEIAEIQgAQhCABCEIAEIQgAQhYJpmgDK8ucAKkgDeqG09J2Mq2F33bfhHPXy6pXnbQiRTWI4ndk0cslNZ8qMeLoid8Y+ujhN6RwWYNJef5cup9KpdtPSCaiYQXMhD6S53U4eCUJ61XAlrKADWKEnnkorI0Z/uuiHgXeimldZL7wis+XJ8X/heRJCJFNZiNEibi406H0ARFsuA1tSLo23j91T1jj/u/5rdAs+LFPevAfM+vgDiUl6+tk/nv0bP+nwXe7Gp9VPWi0WlaLpKFUPZEDjdaKnBxBNeGBwUicl4MLu9579eNAONPJRX2MJiG4vFyHSt4VrhrbU/surPv0EXkvX/QrSEx2kVpiEuvPBftONSnGPar3YQxdG0kV8cAqOzLDLAYjavDcMQMN9NasoQgvwdWGdo7zehxHVMsabO2Wa+GWWa9+Jczm8E+FVt/6C4/G3oSsRbDfSrHNcNWNP28VDiyEVmJa4bxj+lY3+GYzPaLSWM3LYwIpp8odVv9ju6r+ztPY7cJiXLx80MEH+04HqEkw7RiNyeefe81KZbjh7zQeBI+6ZGyyPodC5x9M6tZulEtHIAfcefgigsdwFcDyJV0uJNtdjzR7aA7aOHPBNFk2/FgUAN9nyuNafScx5J0flZyaLK/lJ/sdFQq2ybahTA7po7W12BH3G8KyVcZKS1Faaa1AhCF06CEIQAIQhAAhCEACEKFa1pMl4Ze88BrJ2BcbSWs42ktZsn55kFhdENBq2k7ANZSHbukbolbxuQtTdvHadyo7e0oMV5dW8dQHuNGwbUuRphzzVxqfAcAoLLJWcXEedd8lvkfRZx7cdXuAAbxUqNGnXvHecabBgOgWmTlHRHUaOJ1DimWQstkP+Z20+g1JL8YkqUpFLLWfEfQhpptPdHj6Jqk4AY0AADbStK8TiUVVTO25TCF/cfQfdLbcjaUa+svHxA0VcQBtJoq2dttoFIfedt1D7pdixnONXEk7ytspKviGjBXadQ4nUtKCXsw7m+RJtjyfbRCXYtGLt5OQ5q20ji3YN0fEQ3kMfQKdZkkITLoxOZO0qo0uP8ADH1/8Vzdkb8PCt/ye9GaGG/bf9BT1VfbFmFri5gqw4kD4Trw2Lzo/OXIl05PoOB+E+nNNDs0NuLORipwwSpabfD911N2YPJW9n2t2jrrgATkRXE7MVuteyA8F0MUdsGTvsUrudjsp1BWsUkY/KDwaJuzocTEih2twPPUVTzdivb7hDvA/ZSJG28hF/uHqPsrcuBoRiCMCFnZRGZGQlRWFuBBB2HBXVjToc0MJ7wy3j9lYzko2I2jhwOscCle0JR0JwBy+Fw1/YraamsM54jQ15aatJBGRBoRzTjo9pRepDjmjsmvyDtzth35LkbrSi0pfPhXrmpFnWqQbsQ1adZzHHaFqHnX1Da7XB6jv6El6J6R4iDGOBwY8+DSfIp0XoV2Ka1Hp12Ka1AhCEw2CEIQAIQhAEW07QZLwnRYpoxoqfQDaScAFw7SG3ok5FL3khuTGVwY3UN52narP2iaTfio3ZQz+TCJApk94wL94GIHM60qtKltnvDzfk3eT8V6NgKlyEq6I6jctZ1ALXZ8qYrrow1k7AmuVgNhgNaKDz3lS2T8SZR02yku2G0NaPuTtKlNUSPMthtq80HidwCo523HPwYLrf8AI89SQouQxySJtuWlnDYfqI/SPVUrXLzCaXGjQSdgFSrGVsSI897uDac+gTuRQh7JmLNjQ2kmK0uw7owIrrJqr+RnokWghQwxnzO2fygUBK9ydlw4YFGgna7E/srAFKlJMdXBo3ApV0pj1ihvyt8Tj5UTK+IACTkASeASJNRy97nn4iT9h0Xa107fLmHgPoajVinu94pFgtvOaNpA6miYZyeLI+VQBSm4gE+PktTWiq5eK1lw5Jttsuxn01kHqAT41Tc2JUA7QD1Vda1nCKKjB4yOo7isQljG2LyXBTJVhZFpXO68905H5T9lEmpCJDqXtNBrGI6hQnFPxSQlahz/ABLCMHt/uC1zcuIjS12R8DtCTw7EJtlZxsUXmniDmNxSZw8eoYnoox4Za5zTqJHRalY21KFjy7NryTXfmQqxxVMXqM4W1j2lT8t5w+E7NxXWtD7d7VvZRD+Y0YE/E0eoXC3FXth28YbmFzqOYQWv9HeXBcW1y8l/Y6qbreo76hQbFtJsxBbEbrzGwjMf7qopy9BNNaj1E01qBCELp0Em+0zSD8NL9mw0ix6tFM2sHvu8QBx3JxJXz9pjbf4ybiRAe4Dch/Q2tDzNXc1iyWITfPxjwqQvYK1NcvQKkZ5jQ2WLK3G3q1vhp4YVp1JVnVQ5H+Gz6W+QXi15i7Cdtd3Rzz8KqJ7KQIo5+eMV5JyGDeH7rQtKyHUVSWC2NWi4HZuOsupyAFB4lWcKcDnloGQOO/cqLRiZ99n9Q8j6KZZXvn6T5hIlHrNqT4i8DlsBUcFeg5KHaVmks5dYGDN+f0j7nyKWbytNKK9o06i2g5E18wqaqoguE1nZE+yhWND+oHpj6JpnZRsTPAjWPJKtiOHbw+J/SU4VWLHjGVpZ0w0UAGwALDiguWslKGGHHV1Slbcj2T6t9x2W462q67Q9seNOWS92pL9pDc3XmOIy+3NNX4NGJLRPVvo5F7z27QD0w9VTly9S0yYbg8Zjx2hPlHVhhDZNwBEaWuy8jtCp5qxvyxd99ta0ydj5q3gxg9ocMiKrDX1Uqco+jokuK8FWukErdffGTs/q19c+qqHFWwfktGR6O/sv0kMvMCA8/lRiGivwxPhPA+7xIXal8uXqZYHURq3r6G0Jtv8AGScKKffpcifW3B3XB39QVNT+i348ueJeoQhNKRZ9olrfhpGIWmj4n5TNtX1qRwaHHkuChdF9tNo1jQIAODGOiOG95ut6Brv7lzkFT2PWQ3vZGxmOGtMtlWW1uL6OeNWYbu4qisgVjM4nyNEz2dBLGAH3iS53EqS6WLCWRNBS3bc5ffQHBmHPWfTkrC2p/s23W+87wGspaBWKYf7Mykbg5ewVoBXoFPOYXNiQnd9wyDbp5506eKYLMbRpO0+X+lQ5aX7OE2H8Tve4nP0CsYYoABqU05ajSWEgOXqq03lkOSTekDSOEHQr2tpB5HAjxHRKtU123EpAfvAHiEoXlTV+oqfs3Qoxa4OGYII5J0kpsRWNeMK6thGBHVIl5NWjjvyR9TqItXNOwLcleC5eC5eSVOb0hTPdfe5/dS79cl4jMDhRRJuM6FCLgKlufCuJ6Jjfkl/JwXbYgdnFcBke8OB/eqgkq+tikaC2Kz4c9oBzB4GiXiVRW9QJDDo5GqxzdhBHP9wrBwoeKq7Al3N7+Ba9uFNRByPird480iTSmzL9kK2YN6E7aO8OX7VSgSnl+xJM5BuPc06j4avBM+PL2jVT+jSSuiexe17keLLuOEVt9o/nZ73Vp/wXOSVN0ftIy01AjA0EOIwu+itIg/tLlXF4yqDyWn02hYBQqS4+ffaHO9raMwdTXCGODAGnxql4FbbWmL8eM/54sR3V5K3WXI9re71Lt3mDWvkpJyS6zzpvrbJ2jssS++cm1A3k4eAqmQFR4DQ0BoFAMAtwK8+c/J6SOWsVbWjF0Z+405DBRQ5SLbZdjP30d1Ar41UIOVsP1Q5LhvqrKwZe/FFcm97mMvHyVQHJk0WHdedd4DoK+qxY8icawuwav4DzUgFRmZk7aLYCpJMzpuqs1Wq8s3lk6UulMxgxm2rjywHmUvVVvpSO+w6i2nQ4+YVJVWVL8Ucw2Fyc5QiHBbXANYCelT4lJBKcnt7WBQfExtONAfRZt+tOpGbLn+2a40pR1KbtRUwlU9gyroYffFKkCnCuPDFWtUmxJS4dlm8Mkqo0inCxgaPjqCd2FeeKtC5Uuk8RvZgH3i7u7qZn05rlf7IyvZ6s2XuSz7+AcHOodQLaBK1V6dGcRS8abKmnRayVZCGboxRGLRmZqHMOrvDgc/GnVXLikeXmXMcHNNCP9omuQm+0hteczUGm0YFT3wx+QqyOdJDiq2fsxsVwcSRTA01jUp6yAkxbT1C02vQl2jL9nEczUMt4OIUNx1K40pFIw3sHm5UpK9Gt7FMth2KZ9L6GT/byMtEJxdCaHfU0XXeLSsLmOh+lHYSkKHX3e08Yjz6oVKkWKaw51f2q+0XzicG+qXnChI2GiaNFbvZuoe9e7w1gfDyzUl/6Miu/UuFsY5eCFheeRCzbsWsd266PAKDVZnQe0fezvGvVaQV6UVkUWpcN1VOs6eLA9mp4pwP7ioVaHr0HIa0MHmyn1hM4U6Ej0Uyqr7J/gs3ivUkqYCvPn+zJ2+myqzeWuqzVZOaVWk7x2bQc73d3YGqWbytNJ41YjW7G+Z/YKnvK2pZEbFcPd5NGjUzehlp+A4cDj51SpeTDoxMNo5mTya46xu4IuX4hJcGC8sErxVYJUQnT1VUmk8AljXj4Sa8DTHqB1VpMxwxrnHJoJ6LxCiNiwwfhe3I7DmFqDcX5HU86JBKxVe5uF2b3NrW6SFHL16K6Uo2EppseFdgtrrq7riPCiqbDsvtPzH4trgNpG3cmUBS3zT/FCLZfQALU+NdiNacnDxH3+ykAKviw+0jhupgqfP1CVBJ+xcFpG0okS+GIjc2Vr9Ovpn1SkuiTppCiE6mP/SVzsBVfHlscKaHqw9B52lC3QpN7hUCoQqCg36QS/ZzUwz5Y0Ucg91PCim6IwiYr3agynNxFP0lWXtSkeytKPsiXIo/qbQ/5Nco2jkQQ4EaJmWmpG4Nw6klLv/VoxfxNDCQvBXtjqgEZEAjgcVonmVaTWhb3gdhC89LXhAl3Be0mg3XtfT3hQ8R+3kqcPCYbaf2ktf1tc2vH3T+pLCup/XH9FlS/HDetkSCWhpPxCo4VI9FEqmTSGX/LY9uTRT+k0of92rUpY0v5OyeNIsWx6S0Nw1CH4EfZWocqOwowiQLh+GrTwzB8fBWksLrQCchSvl4KGxJc/wCSWXOEmqzVag5ZvJRjSh0nlXXhEAqKUdupkTuxVBfT2+KAQCQCa0BIx202pFni3tH3PdvOpwrq3K2iWrGU1PeGLy9wY5Y4OGYNQo1VloqQBmcBxKoaQ3DoMOJeAIyIB64rJK0wW3WtbsAHQUWb68t+yFkW3HfkRKbB5hLcpbMSGwsbTXQkYtrnRNE1Dvsc35gR1CRDvVXx0pRaZRSlJYz059TU4k5rySsVU2xpVsWKGPrQh2RpiBgqm8Wj3iWm/R1zjGa28Q3vEgE0NBrHROICo7LsN0KNfLgWgGlK1NcMRq6q+UVzUpaiS2ScuGFCiQ3MjB4BLXUa6mrIV8B4qRPGkN53eeHqvFjEmEK7TSuyv/tcisXl/RmKxaerVIECLXDuO8QQPFILWpl0tmTVsMZUvO36mjwJS8VTRHI6U0xyJ07QvRTtpOFEI97tPCI8DyQuj6KSHYScvCObYTK/URV3iSsq1RL1BYc89uFm4y8wBh3oLzv9+H/5FzGSgue8MaSL/dPDM12jCq+iNOLH/FyUaEBV92/D+tneaOdKc18+2VMiHFY85A48CCD5pVqE3LHqHdsMAADIAAcsFDtaGTDNNxPD/fJRTHeyOWtNQ51QDlR2NR1VyQvOacGmec14tMoIbG/hYl/3ccs9VKb60SnROtsWZfhuEPAkg3a0DqbsgUpR5dzDR7S3iCOm1VVST1lFTT0j0VlJWy5jLjmh7aUAds2bwq+iKJkoqXsa0n7JMhPmE+80YHNtdWyu0bU5wIwe0OaagioSFRMeisckPhnVRw54O9OqR8itNeSE3wWai9QvVFiiiJCm0nh1hB3yuHQ4edEr3k+TcuHscw/ECPseqQ4kMtJBwIJB4jNW/GlscK6HqwLyn2Ey9HZsFXdBh40VepEjNGEXOHvFpaDsJIx6VT5puLSGyXODwiigaOEmCCSSS52JNTnvVpRebKOPCCSx4eLqQpjvOe4ZFxPUkhOlsEiBEu53adcD4FR5+SYyWdDFBRtRUgFzhjzOCdTLx/sbVLxE6i2QohaQ5poQagrFEUVxYO9jzvbQ71KEGjuO0blYAKs0blbkEE5v73I5eA8VagLzZpeTwgmkpPCNPQS9haMyW+YqVmzjVmHugkN4NJbU8SCeYUsBKrbYDJd0MVv1c0H+Ukm9XgaLcIuSxGoxclhW2vM9pGe4ZVoOAwH35qZolZZmZyBCpgYjS76Gd9/VrSOaqQF1X2L2KfzZpwz/ACodeRiOHO6ORV8I+kXVx6kdTQhCoLAXAfaTYX4WdfQUhxqxWbMT328nHo4LvyWdP9HfxsqWtH5sPvwt5AxZwcMONDqWZLUYsj5I5LY8IRoTDWj4Ruh2eAxaCNeHkr2iRJWZfCdVpLSDiDUZZtcE1/jrr2ud/Dita4H5TQelF59tb08uyD0nkJa0tgOqx2N0Ajga6+PomZjw4VaQRtGIWS2uBFQkwfjLRcJeL05tRYot0Ud48T5rxRegWni6rTRp1I43tcPX0VbRTbFdSPD+qnXD1WJrYszPsWOaFsosXV52EBrSPari6NEJFDeI5DAeACaJGbuu7J+okNPkCoeklnV/NaMsHjdqcqKvwnj+x9X4SxizdRdXtCsKxv0eZSXZ/Uf8irKij2TCuwYYPyg9cfVTKLzZ9kzz5fszW5lQa5a+CSranO1ikj3Rg3ht5n0TPpDHLIJpm4hvI5+AKTrqp+PD/YfRH7PF1bZaBfe1ozcQOq2S0q6I66wEnd57ky2JYnZOvxKXvhAxptNdZTZzUUNnNRRcsYAABkMAtc3MCG0uOqnmt4CrbSlzEiQ2VN2jnHlT7+KjitfSSK19Jc3HDIbn6g2o37PEhIIbtTnpE4Nly3aWtHIg+TUoUVNC5pRSuEmyLNfMRocGEKue4Abh8TjuAqTwX0dZNnsl4MODDFGw2ho37Sd5NTzSh7MNFfw0L8RFbSNFGAOcOGcQ3c44E8hqKelZCOF9UcWghCFsaCEIQByP2q6Kdm8zkJvcefzgPheconB2vfTaqCVjQosu1j3ta5oA7xAIIwBxzw813ePBa9rmvAc1wIcDiCDgQVw7TrRB0jEvMq6Xee47Ww59m70OsDakW170lvq3qJVlQS2E0GnxZGo940IKlpb0Zm6PMMnBwqPqGziK9EzEKCyOSPPnHGJts2U5j3Oa0lhJIIFaVxIOxVdF0WiptIbODmGIBRzcSRrGuvDNNhb9MbC36YpUW2TNIjDse3zCxdQMDXZiqH6HP0XtuEiLmcAKbs8uavJeJea120Aqu0gh3msiDL0diD/u1SbFdWC3cSPH91JNbBMmktggmpAOe14NCCK7wPVSnMqCDiDgttFS6VV7NtMr+PQ0S47JpGFsmkLU7LhkR7PlcRy1LdZUl2sQN1Zu4D75c1Fuq00fiXIjnHIMcTTi31VstUSuWqI2gKtt2fMFgu+84kDdTM+XVWbcQCDgcQlrSp1YjBsbXqT9gpK47LpLXHZdKWLFc41c4k7ySvFF7urICtKy50ViMDngkBzrobXXnUDfkraz3l8aKTkzutGzE1/SqnRmVvRC/Uwf5HAeFU0NhAEkAAnOgz4qW3FJk9mazNFBmrQYyK1jiB3XEk/CMwOdPAKVOTLYTC52Q6k6gEjzEYxHOe7Nxr+y5VX5ezlcPImW3aPbOF3Bjct+1xTn7NNC+1LZqYb+WDWEwj3yMohHyjVtOOWcf2f6DGZLZiYFIAxa05xdh3M8+C7E1oAAAoBgANW5XV1pIvpqzrMoQhOKQQhCABCEIAFonZRkZjocRocxwo5rsQQt6EAcQ000JiSTjFhVfL1qHfFD2B+7Y7rTXSQbejNFCQ76hj1FF9EuaCKHEHAg61zrS32atfWJJUY7Mwjgw7bh+A7suCTOpMmspT6hOktIWuNIgunaDVvPWFdOaDgcQUkTcnEgPLIrHMe05OFDx3jfkmOyLXESjX0D/B3DYdyjtqzqIrK86jFr2Ox7CWNAeBUXRSu4gJSXQ0q2tYzmuLmNvMOOGJbupsXaZ/TCqf0zZZE4HsMB+sUYfIcjkpmjxIERhza7LwPklktI3K9sWdvRhX3nMLXfzEYh3GgWpw48NTjx4MNFGtGG10J4f7tCTyxqN6lqBbv8CJTYP1BTRXUTx9iVRMGjcpehxSRg7u15Y06jooli2Z2zjewa2ldpJyCbYUINAa0AAZAKm2f0h9s/ohuc2WhYkkNyrmTnQJTmY7o0SpzcQANQ1AKRbM6YsQ/K3Bo8zz+y0SEEuiMAzvDoDUnouwh4rX7NQji1+xolrFgsFC0OOsuxr9lDmdHAX1Y66zWMyDu/dWn5hjbIYb/cT9lJSPOSfsT5SX2aZSWbDaGsFAOpO0qNbFpCC0UoXnIf8juWu0bZZDqG9527IcT6BVNmWTMz0UiEwvd8Tjgxv1OyA3DHct11uT1m4VuT1lfMzL4rqvJccgOOoALoehHs8JLY863DNkE5nYYmwfy9diZtEtBoMnR76RY/zkYMP/1g5cc+GSbFdGvC+urPZhopgMllCEweCEIQAIQhAAhCEACEIQAIQhAEC17HgTTLkeG141Vzbva4YtPBc6t32XvbV8nEvDMMiG64fS/I86cV1RC44pmZQUvZxeDFiQyIc0x0KJkL4oH8HZE8Cpi6vMS7IjS17Wuacw4BwPEFUsbRGXPuB0Pcxxpya6oHAUUlnxfuJFZ8R+4s5jbNndq2rR3xlvHylLMvFMN7XUxaa0PiF2GY0Md8EUH6mkeI+yV7f0Ndi68wP2guoeOHisxUo8kuC1CcOSRGk5tsVt5p4jWNxXuag32ObtBH2Sc17oT+6aOaaYZcN4TVZ072sO9ShFQeIzolTr8eoVOHj1FXozEoXsO49MD5hWdrTXZwnHWRdbxOvlmqfR81ivd/I53iCreT0bjTr7znsDBk2rq02e71K24bPTfh5S0rrAsxpZfe0OrUNBFRQa6cfJW8tJQ4ZJY0AnP7DYE1S2hkSgF+G0AUFA408Ap8DQxvxxXH6QB51Q6rJM1/htk/QmPeGgkmgAqTuVRBhTc6bstCfc2juj+p5oOQPVdcgaMyzc4Yf/8Ap3+dDh4K3a0AUAAA1BOr+NnZDq/i52RzrR/2YNbR02++f+3DJDeb8CeVF0CTlGQmBkNjWNGTWgADkFuQqUkiuMVH0CEIXTQIQhAAhCEACEIQB//Z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9" name="AutoShape 4" descr="http://&amp;rcy;&amp;iecy;&amp;zhcy;&amp;ucy;&amp;shchcy;&amp;icy;&amp;jcy;-&amp;pcy;&amp;lcy;&amp;ocy;&amp;tcy;&amp;tcy;&amp;iecy;&amp;rcy;.&amp;rcy;&amp;fcy;/files/images/upload/ddbcede5d948b38b98d9d1628918eaca.jp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10" name="AutoShape 6" descr="http://&amp;rcy;&amp;iecy;&amp;zhcy;&amp;ucy;&amp;shchcy;&amp;icy;&amp;jcy;-&amp;pcy;&amp;lcy;&amp;ocy;&amp;tcy;&amp;tcy;&amp;iecy;&amp;rcy;.&amp;rcy;&amp;fcy;/files/images/upload/ddbcede5d948b38b98d9d1628918eaca.jpg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11" name="AutoShape 8" descr="http://&amp;rcy;&amp;iecy;&amp;zhcy;&amp;ucy;&amp;shchcy;&amp;icy;&amp;jcy;-&amp;pcy;&amp;lcy;&amp;ocy;&amp;tcy;&amp;tcy;&amp;iecy;&amp;rcy;.&amp;rcy;&amp;fcy;/files/images/upload/ddbcede5d948b38b98d9d1628918eaca.jpg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51520" y="836712"/>
            <a:ext cx="3888432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rgbClr val="C0504D">
                    <a:lumMod val="75000"/>
                  </a:srgbClr>
                </a:solidFill>
              </a:rPr>
              <a:t>Эти фигуры по городу мчат,</a:t>
            </a:r>
          </a:p>
          <a:p>
            <a:r>
              <a:rPr lang="ru-RU" sz="2800" b="1" dirty="0">
                <a:solidFill>
                  <a:srgbClr val="C0504D">
                    <a:lumMod val="75000"/>
                  </a:srgbClr>
                </a:solidFill>
              </a:rPr>
              <a:t>в садики, школы развозят ребят.</a:t>
            </a:r>
          </a:p>
          <a:p>
            <a:r>
              <a:rPr lang="ru-RU" sz="2800" b="1" dirty="0">
                <a:solidFill>
                  <a:srgbClr val="C0504D">
                    <a:lumMod val="75000"/>
                  </a:srgbClr>
                </a:solidFill>
              </a:rPr>
              <a:t>Едут автобус, троллейбус, трамвай.</a:t>
            </a:r>
          </a:p>
          <a:p>
            <a:r>
              <a:rPr lang="ru-RU" sz="2800" b="1" dirty="0">
                <a:solidFill>
                  <a:srgbClr val="C0504D">
                    <a:lumMod val="75000"/>
                  </a:srgbClr>
                </a:solidFill>
              </a:rPr>
              <a:t>Ты на дороге, смотри, не зевай!</a:t>
            </a:r>
          </a:p>
          <a:p>
            <a:r>
              <a:rPr lang="ru-RU" sz="2800" b="1" dirty="0">
                <a:solidFill>
                  <a:srgbClr val="C0504D">
                    <a:lumMod val="75000"/>
                  </a:srgbClr>
                </a:solidFill>
              </a:rPr>
              <a:t>На эту фигуру похожи дома.</a:t>
            </a:r>
          </a:p>
          <a:p>
            <a:r>
              <a:rPr lang="ru-RU" sz="2800" b="1" dirty="0">
                <a:solidFill>
                  <a:srgbClr val="C0504D">
                    <a:lumMod val="75000"/>
                  </a:srgbClr>
                </a:solidFill>
              </a:rPr>
              <a:t>О чем говорю я? Ответьте, друзья! </a:t>
            </a:r>
          </a:p>
        </p:txBody>
      </p:sp>
      <p:sp>
        <p:nvSpPr>
          <p:cNvPr id="12" name="Управляющая кнопка: домой 11">
            <a:hlinkClick r:id="rId2" action="ppaction://hlinksldjump" highlightClick="1"/>
          </p:cNvPr>
          <p:cNvSpPr/>
          <p:nvPr/>
        </p:nvSpPr>
        <p:spPr>
          <a:xfrm>
            <a:off x="8479424" y="170668"/>
            <a:ext cx="540000" cy="540000"/>
          </a:xfrm>
          <a:prstGeom prst="actionButtonHome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5400000" scaled="0"/>
          </a:gra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3" name="Управляющая кнопка: в конец 12">
            <a:hlinkClick r:id="" action="ppaction://hlinkshowjump?jump=endshow" highlightClick="1"/>
          </p:cNvPr>
          <p:cNvSpPr/>
          <p:nvPr/>
        </p:nvSpPr>
        <p:spPr>
          <a:xfrm>
            <a:off x="8479424" y="872776"/>
            <a:ext cx="540000" cy="540000"/>
          </a:xfrm>
          <a:prstGeom prst="actionButtonEnd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5400000" scaled="0"/>
          </a:gra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4" name="Скругленный прямоугольник 13">
            <a:hlinkClick r:id="" action="ppaction://noaction" highlightClick="1"/>
          </p:cNvPr>
          <p:cNvSpPr/>
          <p:nvPr/>
        </p:nvSpPr>
        <p:spPr>
          <a:xfrm>
            <a:off x="277262" y="1118443"/>
            <a:ext cx="2031777" cy="540000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5400000" scaled="0"/>
          </a:gra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504D">
                    <a:lumMod val="50000"/>
                  </a:srgbClr>
                </a:solidFill>
              </a:rPr>
              <a:t>Загадка</a:t>
            </a:r>
            <a:endParaRPr lang="ru-RU" sz="2800" b="1" dirty="0">
              <a:solidFill>
                <a:srgbClr val="C0504D">
                  <a:lumMod val="50000"/>
                </a:srgbClr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print"/>
          <a:srcRect l="10804" t="11239" r="13260" b="53305"/>
          <a:stretch/>
        </p:blipFill>
        <p:spPr>
          <a:xfrm>
            <a:off x="5479876" y="4077072"/>
            <a:ext cx="3240360" cy="2016224"/>
          </a:xfrm>
          <a:prstGeom prst="rect">
            <a:avLst/>
          </a:prstGeom>
        </p:spPr>
      </p:pic>
      <p:sp>
        <p:nvSpPr>
          <p:cNvPr id="15" name="Скругленный прямоугольник 14">
            <a:hlinkClick r:id="" action="ppaction://noaction" highlightClick="1"/>
          </p:cNvPr>
          <p:cNvSpPr/>
          <p:nvPr/>
        </p:nvSpPr>
        <p:spPr>
          <a:xfrm>
            <a:off x="6084168" y="5085184"/>
            <a:ext cx="2031777" cy="540000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5400000" scaled="0"/>
          </a:gra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504D">
                    <a:lumMod val="50000"/>
                  </a:srgbClr>
                </a:solidFill>
              </a:rPr>
              <a:t>Отгадка</a:t>
            </a:r>
            <a:endParaRPr lang="ru-RU" sz="2800" b="1" dirty="0">
              <a:solidFill>
                <a:srgbClr val="C0504D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035751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chemeClr val="accent2">
                <a:lumMod val="40000"/>
                <a:lumOff val="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5749" y="116632"/>
            <a:ext cx="23668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B050"/>
                </a:solidFill>
              </a:rPr>
              <a:t>Отгадай загадку</a:t>
            </a:r>
          </a:p>
        </p:txBody>
      </p:sp>
      <p:sp>
        <p:nvSpPr>
          <p:cNvPr id="5" name="AutoShape 8" descr="data:image/jpeg;base64,/9j/4AAQSkZJRgABAQAAAQABAAD/2wCEAAkGBxQSEhQUEhQVFhUWFhQWFhgUFRQVGBcYGRgXFxUUFxcYHCggGBwlGxUXITIhJSkrLi4uGB8zODMsNygtLiwBCgoKDg0OGxAQGiwkICYsLCwsLCwsLCwsLCwsLCwsLCwsLCwsLCwsLCwsLCwsLCwsLCwsLCwsLCwsLCwsLCwsLP/AABEIAN4A4wMBIgACEQEDEQH/xAAcAAACAgMBAQAAAAAAAAAAAAAABgQFAQMHAgj/xABBEAABAgMEBwUGBAYBBAMAAAABAAIDBBEFEiExBkFRYXGBkRMiobHBBzJCUnLRFCOy4TNigpKi8MIVU8PxFmNz/8QAGQEAAwEBAQAAAAAAAAAAAAAAAAMEAgEF/8QAJhEAAgMBAAICAgICAwAAAAAAAAECAxEhEjEEQSIyUYETQmGRof/aAAwDAQACEQMRAD8A7ihCEACEIQAIQhAAhCEACEIQAIWHOAzwVXN6SSsLB8dldjTePRtVxtL2ZckvbLVCWv8A5tKk0a5xP03f1UXp2lI1QzzcB6JbvrXtmP8ANX/ImW/Fiyc24Ne6gd2kOpNLrqmlMqZt5LqEpGvsY/5mtd1AK5Bp5bYjzDaNuljA041zJcNWw+Kd7J0muwYTXQyaQ2CodnRoxyS42wi9b4JrnGMn3g3IS6/TGXb/ABLzOIB8Aa+CmSWkkrFwZGZXY43T0dROjZGXplCtg/TLZCwCsrZsEIQgAQhCABCEIAEIQgAQhCABCEIAEIQgAQhYJpmgDK8ucAKkgDeqG09J2Mq2F33bfhHPXy6pXnbQiRTWI4ndk0cslNZ8qMeLoid8Y+ujhN6RwWYNJef5cup9KpdtPSCaiYQXMhD6S53U4eCUJ61XAlrKADWKEnnkorI0Z/uuiHgXeimldZL7wis+XJ8X/heRJCJFNZiNEibi406H0ARFsuA1tSLo23j91T1jj/u/5rdAs+LFPevAfM+vgDiUl6+tk/nv0bP+nwXe7Gp9VPWi0WlaLpKFUPZEDjdaKnBxBNeGBwUicl4MLu9579eNAONPJRX2MJiG4vFyHSt4VrhrbU/surPv0EXkvX/QrSEx2kVpiEuvPBftONSnGPar3YQxdG0kV8cAqOzLDLAYjavDcMQMN9NasoQgvwdWGdo7zehxHVMsabO2Wa+GWWa9+Jczm8E+FVt/6C4/G3oSsRbDfSrHNcNWNP28VDiyEVmJa4bxj+lY3+GYzPaLSWM3LYwIpp8odVv9ju6r+ztPY7cJiXLx80MEH+04HqEkw7RiNyeefe81KZbjh7zQeBI+6ZGyyPodC5x9M6tZulEtHIAfcefgigsdwFcDyJV0uJNtdjzR7aA7aOHPBNFk2/FgUAN9nyuNafScx5J0flZyaLK/lJ/sdFQq2ybahTA7po7W12BH3G8KyVcZKS1Faaa1AhCF06CEIQAIQhAAhCEACEKFa1pMl4Ze88BrJ2BcbSWs42ktZsn55kFhdENBq2k7ANZSHbukbolbxuQtTdvHadyo7e0oMV5dW8dQHuNGwbUuRphzzVxqfAcAoLLJWcXEedd8lvkfRZx7cdXuAAbxUqNGnXvHecabBgOgWmTlHRHUaOJ1DimWQstkP+Z20+g1JL8YkqUpFLLWfEfQhpptPdHj6Jqk4AY0AADbStK8TiUVVTO25TCF/cfQfdLbcjaUa+svHxA0VcQBtJoq2dttoFIfedt1D7pdixnONXEk7ytspKviGjBXadQ4nUtKCXsw7m+RJtjyfbRCXYtGLt5OQ5q20ji3YN0fEQ3kMfQKdZkkITLoxOZO0qo0uP8ADH1/8Vzdkb8PCt/ye9GaGG/bf9BT1VfbFmFri5gqw4kD4Trw2Lzo/OXIl05PoOB+E+nNNDs0NuLORipwwSpabfD911N2YPJW9n2t2jrrgATkRXE7MVuteyA8F0MUdsGTvsUrudjsp1BWsUkY/KDwaJuzocTEih2twPPUVTzdivb7hDvA/ZSJG28hF/uHqPsrcuBoRiCMCFnZRGZGQlRWFuBBB2HBXVjToc0MJ7wy3j9lYzko2I2jhwOscCle0JR0JwBy+Fw1/YraamsM54jQ15aatJBGRBoRzTjo9pRepDjmjsmvyDtzth35LkbrSi0pfPhXrmpFnWqQbsQ1adZzHHaFqHnX1Da7XB6jv6El6J6R4iDGOBwY8+DSfIp0XoV2Ka1Hp12Ka1AhCEw2CEIQAIQhAEW07QZLwnRYpoxoqfQDaScAFw7SG3ok5FL3khuTGVwY3UN52narP2iaTfio3ZQz+TCJApk94wL94GIHM60qtKltnvDzfk3eT8V6NgKlyEq6I6jctZ1ALXZ8qYrrow1k7AmuVgNhgNaKDz3lS2T8SZR02yku2G0NaPuTtKlNUSPMthtq80HidwCo523HPwYLrf8AI89SQouQxySJtuWlnDYfqI/SPVUrXLzCaXGjQSdgFSrGVsSI897uDac+gTuRQh7JmLNjQ2kmK0uw7owIrrJqr+RnokWghQwxnzO2fygUBK9ydlw4YFGgna7E/srAFKlJMdXBo3ApV0pj1ihvyt8Tj5UTK+IACTkASeASJNRy97nn4iT9h0Xa107fLmHgPoajVinu94pFgtvOaNpA6miYZyeLI+VQBSm4gE+PktTWiq5eK1lw5Jttsuxn01kHqAT41Tc2JUA7QD1Vda1nCKKjB4yOo7isQljG2LyXBTJVhZFpXO68905H5T9lEmpCJDqXtNBrGI6hQnFPxSQlahz/ABLCMHt/uC1zcuIjS12R8DtCTw7EJtlZxsUXmniDmNxSZw8eoYnoox4Za5zTqJHRalY21KFjy7NryTXfmQqxxVMXqM4W1j2lT8t5w+E7NxXWtD7d7VvZRD+Y0YE/E0eoXC3FXth28YbmFzqOYQWv9HeXBcW1y8l/Y6qbreo76hQbFtJsxBbEbrzGwjMf7qopy9BNNaj1E01qBCELp0Em+0zSD8NL9mw0ix6tFM2sHvu8QBx3JxJXz9pjbf4ybiRAe4Dch/Q2tDzNXc1iyWITfPxjwqQvYK1NcvQKkZ5jQ2WLK3G3q1vhp4YVp1JVnVQ5H+Gz6W+QXi15i7Cdtd3Rzz8KqJ7KQIo5+eMV5JyGDeH7rQtKyHUVSWC2NWi4HZuOsupyAFB4lWcKcDnloGQOO/cqLRiZ99n9Q8j6KZZXvn6T5hIlHrNqT4i8DlsBUcFeg5KHaVmks5dYGDN+f0j7nyKWbytNKK9o06i2g5E18wqaqoguE1nZE+yhWND+oHpj6JpnZRsTPAjWPJKtiOHbw+J/SU4VWLHjGVpZ0w0UAGwALDiguWslKGGHHV1Slbcj2T6t9x2W462q67Q9seNOWS92pL9pDc3XmOIy+3NNX4NGJLRPVvo5F7z27QD0w9VTly9S0yYbg8Zjx2hPlHVhhDZNwBEaWuy8jtCp5qxvyxd99ta0ydj5q3gxg9ocMiKrDX1Uqco+jokuK8FWukErdffGTs/q19c+qqHFWwfktGR6O/sv0kMvMCA8/lRiGivwxPhPA+7xIXal8uXqZYHURq3r6G0Jtv8AGScKKffpcifW3B3XB39QVNT+i348ueJeoQhNKRZ9olrfhpGIWmj4n5TNtX1qRwaHHkuChdF9tNo1jQIAODGOiOG95ut6Brv7lzkFT2PWQ3vZGxmOGtMtlWW1uL6OeNWYbu4qisgVjM4nyNEz2dBLGAH3iS53EqS6WLCWRNBS3bc5ffQHBmHPWfTkrC2p/s23W+87wGspaBWKYf7Mykbg5ewVoBXoFPOYXNiQnd9wyDbp5506eKYLMbRpO0+X+lQ5aX7OE2H8Tve4nP0CsYYoABqU05ajSWEgOXqq03lkOSTekDSOEHQr2tpB5HAjxHRKtU123EpAfvAHiEoXlTV+oqfs3Qoxa4OGYII5J0kpsRWNeMK6thGBHVIl5NWjjvyR9TqItXNOwLcleC5eC5eSVOb0hTPdfe5/dS79cl4jMDhRRJuM6FCLgKlufCuJ6Jjfkl/JwXbYgdnFcBke8OB/eqgkq+tikaC2Kz4c9oBzB4GiXiVRW9QJDDo5GqxzdhBHP9wrBwoeKq7Al3N7+Ba9uFNRByPird480iTSmzL9kK2YN6E7aO8OX7VSgSnl+xJM5BuPc06j4avBM+PL2jVT+jSSuiexe17keLLuOEVt9o/nZ73Vp/wXOSVN0ftIy01AjA0EOIwu+itIg/tLlXF4yqDyWn02hYBQqS4+ffaHO9raMwdTXCGODAGnxql4FbbWmL8eM/54sR3V5K3WXI9re71Lt3mDWvkpJyS6zzpvrbJ2jssS++cm1A3k4eAqmQFR4DQ0BoFAMAtwK8+c/J6SOWsVbWjF0Z+405DBRQ5SLbZdjP30d1Ar41UIOVsP1Q5LhvqrKwZe/FFcm97mMvHyVQHJk0WHdedd4DoK+qxY8icawuwav4DzUgFRmZk7aLYCpJMzpuqs1Wq8s3lk6UulMxgxm2rjywHmUvVVvpSO+w6i2nQ4+YVJVWVL8Ucw2Fyc5QiHBbXANYCelT4lJBKcnt7WBQfExtONAfRZt+tOpGbLn+2a40pR1KbtRUwlU9gyroYffFKkCnCuPDFWtUmxJS4dlm8Mkqo0inCxgaPjqCd2FeeKtC5Uuk8RvZgH3i7u7qZn05rlf7IyvZ6s2XuSz7+AcHOodQLaBK1V6dGcRS8abKmnRayVZCGboxRGLRmZqHMOrvDgc/GnVXLikeXmXMcHNNCP9omuQm+0hteczUGm0YFT3wx+QqyOdJDiq2fsxsVwcSRTA01jUp6yAkxbT1C02vQl2jL9nEczUMt4OIUNx1K40pFIw3sHm5UpK9Gt7FMth2KZ9L6GT/byMtEJxdCaHfU0XXeLSsLmOh+lHYSkKHX3e08Yjz6oVKkWKaw51f2q+0XzicG+qXnChI2GiaNFbvZuoe9e7w1gfDyzUl/6Miu/UuFsY5eCFheeRCzbsWsd266PAKDVZnQe0fezvGvVaQV6UVkUWpcN1VOs6eLA9mp4pwP7ioVaHr0HIa0MHmyn1hM4U6Ej0Uyqr7J/gs3ivUkqYCvPn+zJ2+myqzeWuqzVZOaVWk7x2bQc73d3YGqWbytNJ41YjW7G+Z/YKnvK2pZEbFcPd5NGjUzehlp+A4cDj51SpeTDoxMNo5mTya46xu4IuX4hJcGC8sErxVYJUQnT1VUmk8AljXj4Sa8DTHqB1VpMxwxrnHJoJ6LxCiNiwwfhe3I7DmFqDcX5HU86JBKxVe5uF2b3NrW6SFHL16K6Uo2EppseFdgtrrq7riPCiqbDsvtPzH4trgNpG3cmUBS3zT/FCLZfQALU+NdiNacnDxH3+ykAKviw+0jhupgqfP1CVBJ+xcFpG0okS+GIjc2Vr9Ovpn1SkuiTppCiE6mP/SVzsBVfHlscKaHqw9B52lC3QpN7hUCoQqCg36QS/ZzUwz5Y0Ucg91PCim6IwiYr3agynNxFP0lWXtSkeytKPsiXIo/qbQ/5Nco2jkQQ4EaJmWmpG4Nw6klLv/VoxfxNDCQvBXtjqgEZEAjgcVonmVaTWhb3gdhC89LXhAl3Be0mg3XtfT3hQ8R+3kqcPCYbaf2ktf1tc2vH3T+pLCup/XH9FlS/HDetkSCWhpPxCo4VI9FEqmTSGX/LY9uTRT+k0of92rUpY0v5OyeNIsWx6S0Nw1CH4EfZWocqOwowiQLh+GrTwzB8fBWksLrQCchSvl4KGxJc/wCSWXOEmqzVag5ZvJRjSh0nlXXhEAqKUdupkTuxVBfT2+KAQCQCa0BIx202pFni3tH3PdvOpwrq3K2iWrGU1PeGLy9wY5Y4OGYNQo1VloqQBmcBxKoaQ3DoMOJeAIyIB64rJK0wW3WtbsAHQUWb68t+yFkW3HfkRKbB5hLcpbMSGwsbTXQkYtrnRNE1Dvsc35gR1CRDvVXx0pRaZRSlJYz059TU4k5rySsVU2xpVsWKGPrQh2RpiBgqm8Wj3iWm/R1zjGa28Q3vEgE0NBrHROICo7LsN0KNfLgWgGlK1NcMRq6q+UVzUpaiS2ScuGFCiQ3MjB4BLXUa6mrIV8B4qRPGkN53eeHqvFjEmEK7TSuyv/tcisXl/RmKxaerVIECLXDuO8QQPFILWpl0tmTVsMZUvO36mjwJS8VTRHI6U0xyJ07QvRTtpOFEI97tPCI8DyQuj6KSHYScvCObYTK/URV3iSsq1RL1BYc89uFm4y8wBh3oLzv9+H/5FzGSgue8MaSL/dPDM12jCq+iNOLH/FyUaEBV92/D+tneaOdKc18+2VMiHFY85A48CCD5pVqE3LHqHdsMAADIAAcsFDtaGTDNNxPD/fJRTHeyOWtNQ51QDlR2NR1VyQvOacGmec14tMoIbG/hYl/3ccs9VKb60SnROtsWZfhuEPAkg3a0DqbsgUpR5dzDR7S3iCOm1VVST1lFTT0j0VlJWy5jLjmh7aUAds2bwq+iKJkoqXsa0n7JMhPmE+80YHNtdWyu0bU5wIwe0OaagioSFRMeisckPhnVRw54O9OqR8itNeSE3wWai9QvVFiiiJCm0nh1hB3yuHQ4edEr3k+TcuHscw/ECPseqQ4kMtJBwIJB4jNW/GlscK6HqwLyn2Ey9HZsFXdBh40VepEjNGEXOHvFpaDsJIx6VT5puLSGyXODwiigaOEmCCSSS52JNTnvVpRebKOPCCSx4eLqQpjvOe4ZFxPUkhOlsEiBEu53adcD4FR5+SYyWdDFBRtRUgFzhjzOCdTLx/sbVLxE6i2QohaQ5poQagrFEUVxYO9jzvbQ71KEGjuO0blYAKs0blbkEE5v73I5eA8VagLzZpeTwgmkpPCNPQS9haMyW+YqVmzjVmHugkN4NJbU8SCeYUsBKrbYDJd0MVv1c0H+Ukm9XgaLcIuSxGoxclhW2vM9pGe4ZVoOAwH35qZolZZmZyBCpgYjS76Gd9/VrSOaqQF1X2L2KfzZpwz/ACodeRiOHO6ORV8I+kXVx6kdTQhCoLAXAfaTYX4WdfQUhxqxWbMT328nHo4LvyWdP9HfxsqWtH5sPvwt5AxZwcMONDqWZLUYsj5I5LY8IRoTDWj4Ruh2eAxaCNeHkr2iRJWZfCdVpLSDiDUZZtcE1/jrr2ud/Dita4H5TQelF59tb08uyD0nkJa0tgOqx2N0Ajga6+PomZjw4VaQRtGIWS2uBFQkwfjLRcJeL05tRYot0Ud48T5rxRegWni6rTRp1I43tcPX0VbRTbFdSPD+qnXD1WJrYszPsWOaFsosXV52EBrSPari6NEJFDeI5DAeACaJGbuu7J+okNPkCoeklnV/NaMsHjdqcqKvwnj+x9X4SxizdRdXtCsKxv0eZSXZ/Uf8irKij2TCuwYYPyg9cfVTKLzZ9kzz5fszW5lQa5a+CSranO1ikj3Rg3ht5n0TPpDHLIJpm4hvI5+AKTrqp+PD/YfRH7PF1bZaBfe1ozcQOq2S0q6I66wEnd57ky2JYnZOvxKXvhAxptNdZTZzUUNnNRRcsYAABkMAtc3MCG0uOqnmt4CrbSlzEiQ2VN2jnHlT7+KjitfSSK19Jc3HDIbn6g2o37PEhIIbtTnpE4Nly3aWtHIg+TUoUVNC5pRSuEmyLNfMRocGEKue4Abh8TjuAqTwX0dZNnsl4MODDFGw2ho37Sd5NTzSh7MNFfw0L8RFbSNFGAOcOGcQ3c44E8hqKelZCOF9UcWghCFsaCEIQByP2q6Kdm8zkJvcefzgPheconB2vfTaqCVjQosu1j3ta5oA7xAIIwBxzw813ePBa9rmvAc1wIcDiCDgQVw7TrRB0jEvMq6Xee47Ww59m70OsDakW170lvq3qJVlQS2E0GnxZGo940IKlpb0Zm6PMMnBwqPqGziK9EzEKCyOSPPnHGJts2U5j3Oa0lhJIIFaVxIOxVdF0WiptIbODmGIBRzcSRrGuvDNNhb9MbC36YpUW2TNIjDse3zCxdQMDXZiqH6HP0XtuEiLmcAKbs8uavJeJea120Aqu0gh3msiDL0diD/u1SbFdWC3cSPH91JNbBMmktggmpAOe14NCCK7wPVSnMqCDiDgttFS6VV7NtMr+PQ0S47JpGFsmkLU7LhkR7PlcRy1LdZUl2sQN1Zu4D75c1Fuq00fiXIjnHIMcTTi31VstUSuWqI2gKtt2fMFgu+84kDdTM+XVWbcQCDgcQlrSp1YjBsbXqT9gpK47LpLXHZdKWLFc41c4k7ySvFF7urICtKy50ViMDngkBzrobXXnUDfkraz3l8aKTkzutGzE1/SqnRmVvRC/Uwf5HAeFU0NhAEkAAnOgz4qW3FJk9mazNFBmrQYyK1jiB3XEk/CMwOdPAKVOTLYTC52Q6k6gEjzEYxHOe7Nxr+y5VX5ezlcPImW3aPbOF3Bjct+1xTn7NNC+1LZqYb+WDWEwj3yMohHyjVtOOWcf2f6DGZLZiYFIAxa05xdh3M8+C7E1oAAAoBgANW5XV1pIvpqzrMoQhOKQQhCABCEIAFonZRkZjocRocxwo5rsQQt6EAcQ000JiSTjFhVfL1qHfFD2B+7Y7rTXSQbejNFCQ76hj1FF9EuaCKHEHAg61zrS32atfWJJUY7Mwjgw7bh+A7suCTOpMmspT6hOktIWuNIgunaDVvPWFdOaDgcQUkTcnEgPLIrHMe05OFDx3jfkmOyLXESjX0D/B3DYdyjtqzqIrK86jFr2Ox7CWNAeBUXRSu4gJSXQ0q2tYzmuLmNvMOOGJbupsXaZ/TCqf0zZZE4HsMB+sUYfIcjkpmjxIERhza7LwPklktI3K9sWdvRhX3nMLXfzEYh3GgWpw48NTjx4MNFGtGG10J4f7tCTyxqN6lqBbv8CJTYP1BTRXUTx9iVRMGjcpehxSRg7u15Y06jooli2Z2zjewa2ldpJyCbYUINAa0AAZAKm2f0h9s/ohuc2WhYkkNyrmTnQJTmY7o0SpzcQANQ1AKRbM6YsQ/K3Bo8zz+y0SEEuiMAzvDoDUnouwh4rX7NQji1+xolrFgsFC0OOsuxr9lDmdHAX1Y66zWMyDu/dWn5hjbIYb/cT9lJSPOSfsT5SX2aZSWbDaGsFAOpO0qNbFpCC0UoXnIf8juWu0bZZDqG9527IcT6BVNmWTMz0UiEwvd8Tjgxv1OyA3DHct11uT1m4VuT1lfMzL4rqvJccgOOoALoehHs8JLY863DNkE5nYYmwfy9diZtEtBoMnR76RY/zkYMP/1g5cc+GSbFdGvC+urPZhopgMllCEweCEIQAIQhAAhCEACEIQAIQhAEC17HgTTLkeG141Vzbva4YtPBc6t32XvbV8nEvDMMiG64fS/I86cV1RC44pmZQUvZxeDFiQyIc0x0KJkL4oH8HZE8Cpi6vMS7IjS17Wuacw4BwPEFUsbRGXPuB0Pcxxpya6oHAUUlnxfuJFZ8R+4s5jbNndq2rR3xlvHylLMvFMN7XUxaa0PiF2GY0Md8EUH6mkeI+yV7f0Ndi68wP2guoeOHisxUo8kuC1CcOSRGk5tsVt5p4jWNxXuag32ObtBH2Sc17oT+6aOaaYZcN4TVZ072sO9ShFQeIzolTr8eoVOHj1FXozEoXsO49MD5hWdrTXZwnHWRdbxOvlmqfR81ivd/I53iCreT0bjTr7znsDBk2rq02e71K24bPTfh5S0rrAsxpZfe0OrUNBFRQa6cfJW8tJQ4ZJY0AnP7DYE1S2hkSgF+G0AUFA408Ap8DQxvxxXH6QB51Q6rJM1/htk/QmPeGgkmgAqTuVRBhTc6bstCfc2juj+p5oOQPVdcgaMyzc4Yf/8Ap3+dDh4K3a0AUAAA1BOr+NnZDq/i52RzrR/2YNbR02++f+3DJDeb8CeVF0CTlGQmBkNjWNGTWgADkFuQqUkiuMVH0CEIXTQIQhAAhCEACEIQB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AutoShape 10" descr="data:image/jpeg;base64,/9j/4AAQSkZJRgABAQAAAQABAAD/2wCEAAkGBxQSEhQUEhQVFhUWFhQWFhgUFRQVGBcYGRgXFxUUFxcYHCggGBwlGxUXITIhJSkrLi4uGB8zODMsNygtLiwBCgoKDg0OGxAQGiwkICYsLCwsLCwsLCwsLCwsLCwsLCwsLCwsLCwsLCwsLCwsLCwsLCwsLCwsLCwsLCwsLCwsLP/AABEIAN4A4wMBIgACEQEDEQH/xAAcAAACAgMBAQAAAAAAAAAAAAAABgQFAQMHAgj/xABBEAABAgMEBwUGBAYBBAMAAAABAAIDBBEFEiExBkFRYXGBkRMiobHBBzJCUnLRFCOy4TNigpKi8MIVU8PxFmNz/8QAGQEAAwEBAQAAAAAAAAAAAAAAAAMEAgEF/8QAJhEAAgMBAAICAgICAwAAAAAAAAECAxEhEjEEQSIyUYETQmGRof/aAAwDAQACEQMRAD8A7ihCEACEIQAIQhAAhCEACEIQAIWHOAzwVXN6SSsLB8dldjTePRtVxtL2ZckvbLVCWv8A5tKk0a5xP03f1UXp2lI1QzzcB6JbvrXtmP8ANX/ImW/Fiyc24Ne6gd2kOpNLrqmlMqZt5LqEpGvsY/5mtd1AK5Bp5bYjzDaNuljA041zJcNWw+Kd7J0muwYTXQyaQ2CodnRoxyS42wi9b4JrnGMn3g3IS6/TGXb/ABLzOIB8Aa+CmSWkkrFwZGZXY43T0dROjZGXplCtg/TLZCwCsrZsEIQgAQhCABCEIAEIQgAQhCABCEIAEIQgAQhYJpmgDK8ucAKkgDeqG09J2Mq2F33bfhHPXy6pXnbQiRTWI4ndk0cslNZ8qMeLoid8Y+ujhN6RwWYNJef5cup9KpdtPSCaiYQXMhD6S53U4eCUJ61XAlrKADWKEnnkorI0Z/uuiHgXeimldZL7wis+XJ8X/heRJCJFNZiNEibi406H0ARFsuA1tSLo23j91T1jj/u/5rdAs+LFPevAfM+vgDiUl6+tk/nv0bP+nwXe7Gp9VPWi0WlaLpKFUPZEDjdaKnBxBNeGBwUicl4MLu9579eNAONPJRX2MJiG4vFyHSt4VrhrbU/surPv0EXkvX/QrSEx2kVpiEuvPBftONSnGPar3YQxdG0kV8cAqOzLDLAYjavDcMQMN9NasoQgvwdWGdo7zehxHVMsabO2Wa+GWWa9+Jczm8E+FVt/6C4/G3oSsRbDfSrHNcNWNP28VDiyEVmJa4bxj+lY3+GYzPaLSWM3LYwIpp8odVv9ju6r+ztPY7cJiXLx80MEH+04HqEkw7RiNyeefe81KZbjh7zQeBI+6ZGyyPodC5x9M6tZulEtHIAfcefgigsdwFcDyJV0uJNtdjzR7aA7aOHPBNFk2/FgUAN9nyuNafScx5J0flZyaLK/lJ/sdFQq2ybahTA7po7W12BH3G8KyVcZKS1Faaa1AhCF06CEIQAIQhAAhCEACEKFa1pMl4Ze88BrJ2BcbSWs42ktZsn55kFhdENBq2k7ANZSHbukbolbxuQtTdvHadyo7e0oMV5dW8dQHuNGwbUuRphzzVxqfAcAoLLJWcXEedd8lvkfRZx7cdXuAAbxUqNGnXvHecabBgOgWmTlHRHUaOJ1DimWQstkP+Z20+g1JL8YkqUpFLLWfEfQhpptPdHj6Jqk4AY0AADbStK8TiUVVTO25TCF/cfQfdLbcjaUa+svHxA0VcQBtJoq2dttoFIfedt1D7pdixnONXEk7ytspKviGjBXadQ4nUtKCXsw7m+RJtjyfbRCXYtGLt5OQ5q20ji3YN0fEQ3kMfQKdZkkITLoxOZO0qo0uP8ADH1/8Vzdkb8PCt/ye9GaGG/bf9BT1VfbFmFri5gqw4kD4Trw2Lzo/OXIl05PoOB+E+nNNDs0NuLORipwwSpabfD911N2YPJW9n2t2jrrgATkRXE7MVuteyA8F0MUdsGTvsUrudjsp1BWsUkY/KDwaJuzocTEih2twPPUVTzdivb7hDvA/ZSJG28hF/uHqPsrcuBoRiCMCFnZRGZGQlRWFuBBB2HBXVjToc0MJ7wy3j9lYzko2I2jhwOscCle0JR0JwBy+Fw1/YraamsM54jQ15aatJBGRBoRzTjo9pRepDjmjsmvyDtzth35LkbrSi0pfPhXrmpFnWqQbsQ1adZzHHaFqHnX1Da7XB6jv6El6J6R4iDGOBwY8+DSfIp0XoV2Ka1Hp12Ka1AhCEw2CEIQAIQhAEW07QZLwnRYpoxoqfQDaScAFw7SG3ok5FL3khuTGVwY3UN52narP2iaTfio3ZQz+TCJApk94wL94GIHM60qtKltnvDzfk3eT8V6NgKlyEq6I6jctZ1ALXZ8qYrrow1k7AmuVgNhgNaKDz3lS2T8SZR02yku2G0NaPuTtKlNUSPMthtq80HidwCo523HPwYLrf8AI89SQouQxySJtuWlnDYfqI/SPVUrXLzCaXGjQSdgFSrGVsSI897uDac+gTuRQh7JmLNjQ2kmK0uw7owIrrJqr+RnokWghQwxnzO2fygUBK9ydlw4YFGgna7E/srAFKlJMdXBo3ApV0pj1ihvyt8Tj5UTK+IACTkASeASJNRy97nn4iT9h0Xa107fLmHgPoajVinu94pFgtvOaNpA6miYZyeLI+VQBSm4gE+PktTWiq5eK1lw5Jttsuxn01kHqAT41Tc2JUA7QD1Vda1nCKKjB4yOo7isQljG2LyXBTJVhZFpXO68905H5T9lEmpCJDqXtNBrGI6hQnFPxSQlahz/ABLCMHt/uC1zcuIjS12R8DtCTw7EJtlZxsUXmniDmNxSZw8eoYnoox4Za5zTqJHRalY21KFjy7NryTXfmQqxxVMXqM4W1j2lT8t5w+E7NxXWtD7d7VvZRD+Y0YE/E0eoXC3FXth28YbmFzqOYQWv9HeXBcW1y8l/Y6qbreo76hQbFtJsxBbEbrzGwjMf7qopy9BNNaj1E01qBCELp0Em+0zSD8NL9mw0ix6tFM2sHvu8QBx3JxJXz9pjbf4ybiRAe4Dch/Q2tDzNXc1iyWITfPxjwqQvYK1NcvQKkZ5jQ2WLK3G3q1vhp4YVp1JVnVQ5H+Gz6W+QXi15i7Cdtd3Rzz8KqJ7KQIo5+eMV5JyGDeH7rQtKyHUVSWC2NWi4HZuOsupyAFB4lWcKcDnloGQOO/cqLRiZ99n9Q8j6KZZXvn6T5hIlHrNqT4i8DlsBUcFeg5KHaVmks5dYGDN+f0j7nyKWbytNKK9o06i2g5E18wqaqoguE1nZE+yhWND+oHpj6JpnZRsTPAjWPJKtiOHbw+J/SU4VWLHjGVpZ0w0UAGwALDiguWslKGGHHV1Slbcj2T6t9x2W462q67Q9seNOWS92pL9pDc3XmOIy+3NNX4NGJLRPVvo5F7z27QD0w9VTly9S0yYbg8Zjx2hPlHVhhDZNwBEaWuy8jtCp5qxvyxd99ta0ydj5q3gxg9ocMiKrDX1Uqco+jokuK8FWukErdffGTs/q19c+qqHFWwfktGR6O/sv0kMvMCA8/lRiGivwxPhPA+7xIXal8uXqZYHURq3r6G0Jtv8AGScKKffpcifW3B3XB39QVNT+i348ueJeoQhNKRZ9olrfhpGIWmj4n5TNtX1qRwaHHkuChdF9tNo1jQIAODGOiOG95ut6Brv7lzkFT2PWQ3vZGxmOGtMtlWW1uL6OeNWYbu4qisgVjM4nyNEz2dBLGAH3iS53EqS6WLCWRNBS3bc5ffQHBmHPWfTkrC2p/s23W+87wGspaBWKYf7Mykbg5ewVoBXoFPOYXNiQnd9wyDbp5506eKYLMbRpO0+X+lQ5aX7OE2H8Tve4nP0CsYYoABqU05ajSWEgOXqq03lkOSTekDSOEHQr2tpB5HAjxHRKtU123EpAfvAHiEoXlTV+oqfs3Qoxa4OGYII5J0kpsRWNeMK6thGBHVIl5NWjjvyR9TqItXNOwLcleC5eC5eSVOb0hTPdfe5/dS79cl4jMDhRRJuM6FCLgKlufCuJ6Jjfkl/JwXbYgdnFcBke8OB/eqgkq+tikaC2Kz4c9oBzB4GiXiVRW9QJDDo5GqxzdhBHP9wrBwoeKq7Al3N7+Ba9uFNRByPird480iTSmzL9kK2YN6E7aO8OX7VSgSnl+xJM5BuPc06j4avBM+PL2jVT+jSSuiexe17keLLuOEVt9o/nZ73Vp/wXOSVN0ftIy01AjA0EOIwu+itIg/tLlXF4yqDyWn02hYBQqS4+ffaHO9raMwdTXCGODAGnxql4FbbWmL8eM/54sR3V5K3WXI9re71Lt3mDWvkpJyS6zzpvrbJ2jssS++cm1A3k4eAqmQFR4DQ0BoFAMAtwK8+c/J6SOWsVbWjF0Z+405DBRQ5SLbZdjP30d1Ar41UIOVsP1Q5LhvqrKwZe/FFcm97mMvHyVQHJk0WHdedd4DoK+qxY8icawuwav4DzUgFRmZk7aLYCpJMzpuqs1Wq8s3lk6UulMxgxm2rjywHmUvVVvpSO+w6i2nQ4+YVJVWVL8Ucw2Fyc5QiHBbXANYCelT4lJBKcnt7WBQfExtONAfRZt+tOpGbLn+2a40pR1KbtRUwlU9gyroYffFKkCnCuPDFWtUmxJS4dlm8Mkqo0inCxgaPjqCd2FeeKtC5Uuk8RvZgH3i7u7qZn05rlf7IyvZ6s2XuSz7+AcHOodQLaBK1V6dGcRS8abKmnRayVZCGboxRGLRmZqHMOrvDgc/GnVXLikeXmXMcHNNCP9omuQm+0hteczUGm0YFT3wx+QqyOdJDiq2fsxsVwcSRTA01jUp6yAkxbT1C02vQl2jL9nEczUMt4OIUNx1K40pFIw3sHm5UpK9Gt7FMth2KZ9L6GT/byMtEJxdCaHfU0XXeLSsLmOh+lHYSkKHX3e08Yjz6oVKkWKaw51f2q+0XzicG+qXnChI2GiaNFbvZuoe9e7w1gfDyzUl/6Miu/UuFsY5eCFheeRCzbsWsd266PAKDVZnQe0fezvGvVaQV6UVkUWpcN1VOs6eLA9mp4pwP7ioVaHr0HIa0MHmyn1hM4U6Ej0Uyqr7J/gs3ivUkqYCvPn+zJ2+myqzeWuqzVZOaVWk7x2bQc73d3YGqWbytNJ41YjW7G+Z/YKnvK2pZEbFcPd5NGjUzehlp+A4cDj51SpeTDoxMNo5mTya46xu4IuX4hJcGC8sErxVYJUQnT1VUmk8AljXj4Sa8DTHqB1VpMxwxrnHJoJ6LxCiNiwwfhe3I7DmFqDcX5HU86JBKxVe5uF2b3NrW6SFHL16K6Uo2EppseFdgtrrq7riPCiqbDsvtPzH4trgNpG3cmUBS3zT/FCLZfQALU+NdiNacnDxH3+ykAKviw+0jhupgqfP1CVBJ+xcFpG0okS+GIjc2Vr9Ovpn1SkuiTppCiE6mP/SVzsBVfHlscKaHqw9B52lC3QpN7hUCoQqCg36QS/ZzUwz5Y0Ucg91PCim6IwiYr3agynNxFP0lWXtSkeytKPsiXIo/qbQ/5Nco2jkQQ4EaJmWmpG4Nw6klLv/VoxfxNDCQvBXtjqgEZEAjgcVonmVaTWhb3gdhC89LXhAl3Be0mg3XtfT3hQ8R+3kqcPCYbaf2ktf1tc2vH3T+pLCup/XH9FlS/HDetkSCWhpPxCo4VI9FEqmTSGX/LY9uTRT+k0of92rUpY0v5OyeNIsWx6S0Nw1CH4EfZWocqOwowiQLh+GrTwzB8fBWksLrQCchSvl4KGxJc/wCSWXOEmqzVag5ZvJRjSh0nlXXhEAqKUdupkTuxVBfT2+KAQCQCa0BIx202pFni3tH3PdvOpwrq3K2iWrGU1PeGLy9wY5Y4OGYNQo1VloqQBmcBxKoaQ3DoMOJeAIyIB64rJK0wW3WtbsAHQUWb68t+yFkW3HfkRKbB5hLcpbMSGwsbTXQkYtrnRNE1Dvsc35gR1CRDvVXx0pRaZRSlJYz059TU4k5rySsVU2xpVsWKGPrQh2RpiBgqm8Wj3iWm/R1zjGa28Q3vEgE0NBrHROICo7LsN0KNfLgWgGlK1NcMRq6q+UVzUpaiS2ScuGFCiQ3MjB4BLXUa6mrIV8B4qRPGkN53eeHqvFjEmEK7TSuyv/tcisXl/RmKxaerVIECLXDuO8QQPFILWpl0tmTVsMZUvO36mjwJS8VTRHI6U0xyJ07QvRTtpOFEI97tPCI8DyQuj6KSHYScvCObYTK/URV3iSsq1RL1BYc89uFm4y8wBh3oLzv9+H/5FzGSgue8MaSL/dPDM12jCq+iNOLH/FyUaEBV92/D+tneaOdKc18+2VMiHFY85A48CCD5pVqE3LHqHdsMAADIAAcsFDtaGTDNNxPD/fJRTHeyOWtNQ51QDlR2NR1VyQvOacGmec14tMoIbG/hYl/3ccs9VKb60SnROtsWZfhuEPAkg3a0DqbsgUpR5dzDR7S3iCOm1VVST1lFTT0j0VlJWy5jLjmh7aUAds2bwq+iKJkoqXsa0n7JMhPmE+80YHNtdWyu0bU5wIwe0OaagioSFRMeisckPhnVRw54O9OqR8itNeSE3wWai9QvVFiiiJCm0nh1hB3yuHQ4edEr3k+TcuHscw/ECPseqQ4kMtJBwIJB4jNW/GlscK6HqwLyn2Ey9HZsFXdBh40VepEjNGEXOHvFpaDsJIx6VT5puLSGyXODwiigaOEmCCSSS52JNTnvVpRebKOPCCSx4eLqQpjvOe4ZFxPUkhOlsEiBEu53adcD4FR5+SYyWdDFBRtRUgFzhjzOCdTLx/sbVLxE6i2QohaQ5poQagrFEUVxYO9jzvbQ71KEGjuO0blYAKs0blbkEE5v73I5eA8VagLzZpeTwgmkpPCNPQS9haMyW+YqVmzjVmHugkN4NJbU8SCeYUsBKrbYDJd0MVv1c0H+Ukm9XgaLcIuSxGoxclhW2vM9pGe4ZVoOAwH35qZolZZmZyBCpgYjS76Gd9/VrSOaqQF1X2L2KfzZpwz/ACodeRiOHO6ORV8I+kXVx6kdTQhCoLAXAfaTYX4WdfQUhxqxWbMT328nHo4LvyWdP9HfxsqWtH5sPvwt5AxZwcMONDqWZLUYsj5I5LY8IRoTDWj4Ruh2eAxaCNeHkr2iRJWZfCdVpLSDiDUZZtcE1/jrr2ud/Dita4H5TQelF59tb08uyD0nkJa0tgOqx2N0Ajga6+PomZjw4VaQRtGIWS2uBFQkwfjLRcJeL05tRYot0Ud48T5rxRegWni6rTRp1I43tcPX0VbRTbFdSPD+qnXD1WJrYszPsWOaFsosXV52EBrSPari6NEJFDeI5DAeACaJGbuu7J+okNPkCoeklnV/NaMsHjdqcqKvwnj+x9X4SxizdRdXtCsKxv0eZSXZ/Uf8irKij2TCuwYYPyg9cfVTKLzZ9kzz5fszW5lQa5a+CSranO1ikj3Rg3ht5n0TPpDHLIJpm4hvI5+AKTrqp+PD/YfRH7PF1bZaBfe1ozcQOq2S0q6I66wEnd57ky2JYnZOvxKXvhAxptNdZTZzUUNnNRRcsYAABkMAtc3MCG0uOqnmt4CrbSlzEiQ2VN2jnHlT7+KjitfSSK19Jc3HDIbn6g2o37PEhIIbtTnpE4Nly3aWtHIg+TUoUVNC5pRSuEmyLNfMRocGEKue4Abh8TjuAqTwX0dZNnsl4MODDFGw2ho37Sd5NTzSh7MNFfw0L8RFbSNFGAOcOGcQ3c44E8hqKelZCOF9UcWghCFsaCEIQByP2q6Kdm8zkJvcefzgPheconB2vfTaqCVjQosu1j3ta5oA7xAIIwBxzw813ePBa9rmvAc1wIcDiCDgQVw7TrRB0jEvMq6Xee47Ww59m70OsDakW170lvq3qJVlQS2E0GnxZGo940IKlpb0Zm6PMMnBwqPqGziK9EzEKCyOSPPnHGJts2U5j3Oa0lhJIIFaVxIOxVdF0WiptIbODmGIBRzcSRrGuvDNNhb9MbC36YpUW2TNIjDse3zCxdQMDXZiqH6HP0XtuEiLmcAKbs8uavJeJea120Aqu0gh3msiDL0diD/u1SbFdWC3cSPH91JNbBMmktggmpAOe14NCCK7wPVSnMqCDiDgttFS6VV7NtMr+PQ0S47JpGFsmkLU7LhkR7PlcRy1LdZUl2sQN1Zu4D75c1Fuq00fiXIjnHIMcTTi31VstUSuWqI2gKtt2fMFgu+84kDdTM+XVWbcQCDgcQlrSp1YjBsbXqT9gpK47LpLXHZdKWLFc41c4k7ySvFF7urICtKy50ViMDngkBzrobXXnUDfkraz3l8aKTkzutGzE1/SqnRmVvRC/Uwf5HAeFU0NhAEkAAnOgz4qW3FJk9mazNFBmrQYyK1jiB3XEk/CMwOdPAKVOTLYTC52Q6k6gEjzEYxHOe7Nxr+y5VX5ezlcPImW3aPbOF3Bjct+1xTn7NNC+1LZqYb+WDWEwj3yMohHyjVtOOWcf2f6DGZLZiYFIAxa05xdh3M8+C7E1oAAAoBgANW5XV1pIvpqzrMoQhOKQQhCABCEIAFonZRkZjocRocxwo5rsQQt6EAcQ000JiSTjFhVfL1qHfFD2B+7Y7rTXSQbejNFCQ76hj1FF9EuaCKHEHAg61zrS32atfWJJUY7Mwjgw7bh+A7suCTOpMmspT6hOktIWuNIgunaDVvPWFdOaDgcQUkTcnEgPLIrHMe05OFDx3jfkmOyLXESjX0D/B3DYdyjtqzqIrK86jFr2Ox7CWNAeBUXRSu4gJSXQ0q2tYzmuLmNvMOOGJbupsXaZ/TCqf0zZZE4HsMB+sUYfIcjkpmjxIERhza7LwPklktI3K9sWdvRhX3nMLXfzEYh3GgWpw48NTjx4MNFGtGG10J4f7tCTyxqN6lqBbv8CJTYP1BTRXUTx9iVRMGjcpehxSRg7u15Y06jooli2Z2zjewa2ldpJyCbYUINAa0AAZAKm2f0h9s/ohuc2WhYkkNyrmTnQJTmY7o0SpzcQANQ1AKRbM6YsQ/K3Bo8zz+y0SEEuiMAzvDoDUnouwh4rX7NQji1+xolrFgsFC0OOsuxr9lDmdHAX1Y66zWMyDu/dWn5hjbIYb/cT9lJSPOSfsT5SX2aZSWbDaGsFAOpO0qNbFpCC0UoXnIf8juWu0bZZDqG9527IcT6BVNmWTMz0UiEwvd8Tjgxv1OyA3DHct11uT1m4VuT1lfMzL4rqvJccgOOoALoehHs8JLY863DNkE5nYYmwfy9diZtEtBoMnR76RY/zkYMP/1g5cc+GSbFdGvC+urPZhopgMllCEweCEIQAIQhAAhCEACEIQAIQhAEC17HgTTLkeG141Vzbva4YtPBc6t32XvbV8nEvDMMiG64fS/I86cV1RC44pmZQUvZxeDFiQyIc0x0KJkL4oH8HZE8Cpi6vMS7IjS17Wuacw4BwPEFUsbRGXPuB0Pcxxpya6oHAUUlnxfuJFZ8R+4s5jbNndq2rR3xlvHylLMvFMN7XUxaa0PiF2GY0Md8EUH6mkeI+yV7f0Ndi68wP2guoeOHisxUo8kuC1CcOSRGk5tsVt5p4jWNxXuag32ObtBH2Sc17oT+6aOaaYZcN4TVZ072sO9ShFQeIzolTr8eoVOHj1FXozEoXsO49MD5hWdrTXZwnHWRdbxOvlmqfR81ivd/I53iCreT0bjTr7znsDBk2rq02e71K24bPTfh5S0rrAsxpZfe0OrUNBFRQa6cfJW8tJQ4ZJY0AnP7DYE1S2hkSgF+G0AUFA408Ap8DQxvxxXH6QB51Q6rJM1/htk/QmPeGgkmgAqTuVRBhTc6bstCfc2juj+p5oOQPVdcgaMyzc4Yf/8Ap3+dDh4K3a0AUAAA1BOr+NnZDq/i52RzrR/2YNbR02++f+3DJDeb8CeVF0CTlGQmBkNjWNGTWgADkFuQqUkiuMVH0CEIXTQIQhAAhCEACEIQB//Z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9" name="AutoShape 4" descr="http://&amp;rcy;&amp;iecy;&amp;zhcy;&amp;ucy;&amp;shchcy;&amp;icy;&amp;jcy;-&amp;pcy;&amp;lcy;&amp;ocy;&amp;tcy;&amp;tcy;&amp;iecy;&amp;rcy;.&amp;rcy;&amp;fcy;/files/images/upload/ddbcede5d948b38b98d9d1628918eaca.jp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10" name="AutoShape 6" descr="http://&amp;rcy;&amp;iecy;&amp;zhcy;&amp;ucy;&amp;shchcy;&amp;icy;&amp;jcy;-&amp;pcy;&amp;lcy;&amp;ocy;&amp;tcy;&amp;tcy;&amp;iecy;&amp;rcy;.&amp;rcy;&amp;fcy;/files/images/upload/ddbcede5d948b38b98d9d1628918eaca.jpg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11" name="AutoShape 8" descr="http://&amp;rcy;&amp;iecy;&amp;zhcy;&amp;ucy;&amp;shchcy;&amp;icy;&amp;jcy;-&amp;pcy;&amp;lcy;&amp;ocy;&amp;tcy;&amp;tcy;&amp;iecy;&amp;rcy;.&amp;rcy;&amp;fcy;/files/images/upload/ddbcede5d948b38b98d9d1628918eaca.jpg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51520" y="836712"/>
            <a:ext cx="3816424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>
                <a:solidFill>
                  <a:srgbClr val="C0504D">
                    <a:lumMod val="75000"/>
                  </a:srgbClr>
                </a:solidFill>
              </a:rPr>
              <a:t>Нет углов у меня</a:t>
            </a:r>
          </a:p>
          <a:p>
            <a:r>
              <a:rPr lang="ru-RU" sz="2800" b="1">
                <a:solidFill>
                  <a:srgbClr val="C0504D">
                    <a:lumMod val="75000"/>
                  </a:srgbClr>
                </a:solidFill>
              </a:rPr>
              <a:t>И похож на блюдце я,</a:t>
            </a:r>
          </a:p>
          <a:p>
            <a:r>
              <a:rPr lang="ru-RU" sz="2800" b="1">
                <a:solidFill>
                  <a:srgbClr val="C0504D">
                    <a:lumMod val="75000"/>
                  </a:srgbClr>
                </a:solidFill>
              </a:rPr>
              <a:t>На тарелку и на крышку,</a:t>
            </a:r>
          </a:p>
          <a:p>
            <a:r>
              <a:rPr lang="ru-RU" sz="2800" b="1">
                <a:solidFill>
                  <a:srgbClr val="C0504D">
                    <a:lumMod val="75000"/>
                  </a:srgbClr>
                </a:solidFill>
              </a:rPr>
              <a:t>На кольцо, на колесо.</a:t>
            </a:r>
          </a:p>
          <a:p>
            <a:r>
              <a:rPr lang="ru-RU" sz="2800" b="1">
                <a:solidFill>
                  <a:srgbClr val="C0504D">
                    <a:lumMod val="75000"/>
                  </a:srgbClr>
                </a:solidFill>
              </a:rPr>
              <a:t>Кто же я такой, друзья?</a:t>
            </a:r>
          </a:p>
          <a:p>
            <a:r>
              <a:rPr lang="ru-RU" sz="2800" b="1">
                <a:solidFill>
                  <a:srgbClr val="C0504D">
                    <a:lumMod val="75000"/>
                  </a:srgbClr>
                </a:solidFill>
              </a:rPr>
              <a:t>Назовите вы меня! </a:t>
            </a:r>
            <a:endParaRPr lang="ru-RU" sz="2800" b="1" dirty="0">
              <a:solidFill>
                <a:srgbClr val="C0504D">
                  <a:lumMod val="75000"/>
                </a:srgbClr>
              </a:solidFill>
            </a:endParaRPr>
          </a:p>
        </p:txBody>
      </p:sp>
      <p:sp>
        <p:nvSpPr>
          <p:cNvPr id="12" name="Управляющая кнопка: домой 11">
            <a:hlinkClick r:id="rId2" action="ppaction://hlinksldjump" highlightClick="1"/>
          </p:cNvPr>
          <p:cNvSpPr/>
          <p:nvPr/>
        </p:nvSpPr>
        <p:spPr>
          <a:xfrm>
            <a:off x="8479424" y="170668"/>
            <a:ext cx="540000" cy="540000"/>
          </a:xfrm>
          <a:prstGeom prst="actionButtonHome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5400000" scaled="0"/>
          </a:gra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3" name="Управляющая кнопка: в конец 12">
            <a:hlinkClick r:id="" action="ppaction://hlinkshowjump?jump=endshow" highlightClick="1"/>
          </p:cNvPr>
          <p:cNvSpPr/>
          <p:nvPr/>
        </p:nvSpPr>
        <p:spPr>
          <a:xfrm>
            <a:off x="8479424" y="872776"/>
            <a:ext cx="540000" cy="540000"/>
          </a:xfrm>
          <a:prstGeom prst="actionButtonEnd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5400000" scaled="0"/>
          </a:gra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4" name="Скругленный прямоугольник 13">
            <a:hlinkClick r:id="" action="ppaction://noaction" highlightClick="1"/>
          </p:cNvPr>
          <p:cNvSpPr/>
          <p:nvPr/>
        </p:nvSpPr>
        <p:spPr>
          <a:xfrm>
            <a:off x="277262" y="1118443"/>
            <a:ext cx="2031777" cy="540000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5400000" scaled="0"/>
          </a:gra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504D">
                    <a:lumMod val="50000"/>
                  </a:srgbClr>
                </a:solidFill>
              </a:rPr>
              <a:t>Загадка</a:t>
            </a:r>
            <a:endParaRPr lang="ru-RU" sz="2800" b="1" dirty="0">
              <a:solidFill>
                <a:srgbClr val="C0504D">
                  <a:lumMod val="50000"/>
                </a:srgbClr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7905" t="9680" r="30847" b="12200"/>
          <a:stretch/>
        </p:blipFill>
        <p:spPr>
          <a:xfrm>
            <a:off x="5580112" y="3681028"/>
            <a:ext cx="2520280" cy="2520280"/>
          </a:xfrm>
          <a:prstGeom prst="rect">
            <a:avLst/>
          </a:prstGeom>
        </p:spPr>
      </p:pic>
      <p:sp>
        <p:nvSpPr>
          <p:cNvPr id="15" name="Скругленный прямоугольник 14">
            <a:hlinkClick r:id="" action="ppaction://noaction" highlightClick="1"/>
          </p:cNvPr>
          <p:cNvSpPr/>
          <p:nvPr/>
        </p:nvSpPr>
        <p:spPr>
          <a:xfrm>
            <a:off x="5824363" y="5157192"/>
            <a:ext cx="2031777" cy="540000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5400000" scaled="0"/>
          </a:gra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504D">
                    <a:lumMod val="50000"/>
                  </a:srgbClr>
                </a:solidFill>
              </a:rPr>
              <a:t>Отгадка</a:t>
            </a:r>
            <a:endParaRPr lang="ru-RU" sz="2800" b="1" dirty="0">
              <a:solidFill>
                <a:srgbClr val="C0504D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680964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Тема Office">
  <a:themeElements>
    <a:clrScheme name="Другая 6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953734"/>
      </a:hlink>
      <a:folHlink>
        <a:srgbClr val="E5B9B7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180</TotalTime>
  <Words>162</Words>
  <Application>Microsoft Office PowerPoint</Application>
  <PresentationFormat>Экран (4:3)</PresentationFormat>
  <Paragraphs>46</Paragraphs>
  <Slides>15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15</vt:i4>
      </vt:variant>
    </vt:vector>
  </HeadingPairs>
  <TitlesOfParts>
    <vt:vector size="17" baseType="lpstr">
      <vt:lpstr>Тема Office</vt:lpstr>
      <vt:lpstr>1_Тема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24</cp:revision>
  <dcterms:created xsi:type="dcterms:W3CDTF">2017-04-06T13:20:32Z</dcterms:created>
  <dcterms:modified xsi:type="dcterms:W3CDTF">2018-10-17T08:07:32Z</dcterms:modified>
</cp:coreProperties>
</file>