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4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362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25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71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1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10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08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9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9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149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02CBC-19E0-4F04-AD68-CBA49669015E}" type="datetimeFigureOut">
              <a:rPr lang="ru-RU" smtClean="0"/>
              <a:t>27.02.2022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B842-AB74-40B7-89AE-D6A902F2C2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30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Нетрадиционные приемы в  работе логопеда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дошкольниками 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Тюнина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Ивановна,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–логопед, ВКК,   МБДОУ «Детский сад  общеразвивающего вида № 142»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2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прилагательных вместе с существительными по падежам</a:t>
            </a:r>
            <a:b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синий василек.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синего василька.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Подошел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к синему васильку.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синий василек.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Любуюсь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синим васильком. 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о синем васильке.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700808"/>
            <a:ext cx="273544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658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усвоение предлогов; изменение глаголов с помощью приставок.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 бабочка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вылетела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розовой комнаты.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 бабочка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розовую полянку.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 бабочка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подлетела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розовой гвоздике.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Розовая бабочка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перелетел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 розовую звезду.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158417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809454"/>
            <a:ext cx="1728192" cy="10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09454"/>
            <a:ext cx="1849941" cy="103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43735"/>
            <a:ext cx="1487487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236364"/>
            <a:ext cx="1328636" cy="137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73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количественных числительных с прилагательными и существительными разных родов.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8768549"/>
              </p:ext>
            </p:extLst>
          </p:nvPr>
        </p:nvGraphicFramePr>
        <p:xfrm>
          <a:off x="457200" y="1600200"/>
          <a:ext cx="8229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756792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28019"/>
            <a:ext cx="1021717" cy="127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5"/>
            <a:ext cx="1088361" cy="135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71" y="1844823"/>
            <a:ext cx="1088362" cy="135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948996"/>
            <a:ext cx="1008112" cy="12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1920231"/>
            <a:ext cx="1138470" cy="142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869159"/>
            <a:ext cx="1021716" cy="135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52281"/>
            <a:ext cx="943011" cy="124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25" y="4884352"/>
            <a:ext cx="1000981" cy="132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36" y="4952281"/>
            <a:ext cx="862489" cy="114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24" y="4982163"/>
            <a:ext cx="897834" cy="118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5" y="3751263"/>
            <a:ext cx="1332803" cy="97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08" y="3722266"/>
            <a:ext cx="1305613" cy="9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35" y="3714818"/>
            <a:ext cx="1240498" cy="90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844977"/>
            <a:ext cx="1165812" cy="85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3683691"/>
            <a:ext cx="1420455" cy="10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40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предложений по демонстрации действий.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положил на желтую салфетку желтого жука.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рисую желтым карандашом желтого жирафа.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Желтая жаба скачет по желтой дорожке.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772817"/>
            <a:ext cx="10081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72816"/>
            <a:ext cx="877887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140968"/>
            <a:ext cx="877887" cy="125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83921"/>
            <a:ext cx="95091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53136"/>
            <a:ext cx="15367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927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родственных слов.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Зеленый, зеленка, зелень, зеленеют, позеленел, зеленоглазый, зелено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Зеленушка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желтеть, желто, желтокрылый,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желтизна,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желтоватый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желток, желтуха, желтенький,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пожелтеть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бледно - желтый, светло - желтый, ярко - желтый,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желтеющий . 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Красный, краснеть, закраснеться, покраснел, красно, докрасна,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красненькийраскрасневшийся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красногвардеец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92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предметов по смыслу (по ассоциации).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 платье — красные пуговицы.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 можно пришить на красное             платье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чашка — белое молоко.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Белое молоко можно налить в белую чашку.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 — зеленая трава.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 живет в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зеленой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траве.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0" y="1456784"/>
            <a:ext cx="1131151" cy="150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323" y="4735080"/>
            <a:ext cx="1017036" cy="135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2" y="3212977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80" y="1556792"/>
            <a:ext cx="1233723" cy="14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61" y="4735080"/>
            <a:ext cx="1101631" cy="135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80" y="3115742"/>
            <a:ext cx="106045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867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по автоматизации звуков в цвете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описательных рассказов.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белая бабочка. Она прозрачная и легкая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нее четыре белых крылышка.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И так далее.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весна. Ярко светило солнышко. На лугу росли цветы. Над ними летали четыре бабочки: красная бабочка, белая бабочка, желтая бабочка и черная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бабочка.Вдруг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 большая черная птица. Увидела она бабочек и захотела их съесть. Испугались бабочки и сели на цветы. Белая бабочка села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белую ромашку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Красная бабочка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красный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мак. Желтая –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 одуванчик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черная села на сучок дерева. Летала птица, летала, но не увидела бабочек.</a:t>
            </a:r>
          </a:p>
        </p:txBody>
      </p:sp>
    </p:spTree>
    <p:extLst>
      <p:ext uri="{BB962C8B-B14F-4D97-AF65-F5344CB8AC3E}">
        <p14:creationId xmlns:p14="http://schemas.microsoft.com/office/powerpoint/2010/main" val="405389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Сочинение сказок.</a:t>
            </a:r>
            <a:endParaRPr lang="ru-RU" sz="3200" b="1" i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90" y="1674528"/>
            <a:ext cx="5938019" cy="437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098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цвета на   этапе  дифференциации звука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Закрась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«кнопочки» под картинками со звуком [Р] красным цветом, а со звуком [Л] – голубым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5943600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90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[Л] В словосочетаниях. 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страница.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1" y="1556792"/>
            <a:ext cx="7730654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16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548680"/>
            <a:ext cx="7797552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возросло количество детей с ограниченными возможностями здоровья. Дети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свою специфику развития: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мотивация к познавательной деятельности;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ограниченные представления об окружающем мире;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утомляемость (быстро утрачивают интерес, отказываются от задания) или повышенная возбудимость (упрямство, раздражительность);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свойств внимания (переключение, устойчивость, концентрация);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в понимании инструкций;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выполнения заданий низкий;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нуждается в постоянной поддержке взрослого.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79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 [Л] В словосочетаниях.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страница.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страница.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1526"/>
            <a:ext cx="8150577" cy="467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226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звука [Л] В словосочетаниях.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Желтая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00200"/>
            <a:ext cx="5482918" cy="490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770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576890" cy="55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29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52" y="1600200"/>
            <a:ext cx="613429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37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«Разноцветные дорожки»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311" y="4077072"/>
            <a:ext cx="3822576" cy="265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485105" y="1218658"/>
            <a:ext cx="4479383" cy="4525963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автоматизация звука: изолированного, в слогах, в словах;</a:t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дифференциация звуков: изолированных, в слогах, словах;</a:t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формирование у ребенка навыков самоконтроля за собственной речью;</a:t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развитие психических процессов: внимания, памяти, мышления.</a:t>
            </a:r>
          </a:p>
          <a:p>
            <a:pPr marL="0" indent="0" fontAlgn="base">
              <a:buNone/>
            </a:pPr>
            <a: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</a:t>
            </a: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дается задание пройти по дорожке.</a:t>
            </a:r>
          </a:p>
          <a:p>
            <a:pPr marL="0" indent="0" fontAlgn="base">
              <a:buNone/>
            </a:pPr>
            <a: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звука:</a:t>
            </a:r>
            <a:b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Пройти по дорожке называя заданный звук (слог, слово).</a:t>
            </a:r>
            <a:b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Пройти по дорожке называя слова с заданным звуком. Если слово названо правильно, делается шаг вперед, если неверно – шаг назад.</a:t>
            </a:r>
          </a:p>
          <a:p>
            <a:pPr marL="0" indent="0" fontAlgn="base">
              <a:buNone/>
            </a:pPr>
            <a: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звуков:</a:t>
            </a:r>
            <a:br>
              <a:rPr lang="ru-RU" sz="1400" b="1" u="sng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кружочках одного цвета нужно назвать один звук (слог, слово), а на кружочках другого цвета — другой (слог, слово).</a:t>
            </a:r>
          </a:p>
          <a:p>
            <a:pPr marL="0" indent="0" fontAlgn="base">
              <a:buNone/>
            </a:pPr>
            <a:r>
              <a:rPr lang="ru-RU" sz="1400" b="1" dirty="0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ребенку даются дорожки, где цвета постоянно чередуются. Затем более сложные дорожки, где один цвет может встретиться и два, и три раза подряд.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3" y="1196752"/>
            <a:ext cx="382638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8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[Л] в словосочетаниях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 поле  игровое. На нем по горизонтали разноцветные кружки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(белый, голубой, желтый, алый,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баклажановый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, а по вертикали  различные предметы : лодка, клубок, лампа , ложка с вилкой, стол.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еще набор 25  игровых карточек : все предметы с игрового поля в цвете. 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1.Задание :составить словосочетание, проговорить его четко и положить на игровое поле.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Задание: сосчитать предметы, например: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голубая лодка, две голубых лодки, три голубых лодки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задание: придумать предложения: 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поставила на стол пять желтых тарелок.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5693" r="1002" b="4055"/>
          <a:stretch/>
        </p:blipFill>
        <p:spPr bwMode="auto">
          <a:xfrm>
            <a:off x="359229" y="1513115"/>
            <a:ext cx="3348675" cy="230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4376" r="2424" b="4376"/>
          <a:stretch/>
        </p:blipFill>
        <p:spPr bwMode="auto">
          <a:xfrm>
            <a:off x="323528" y="4032443"/>
            <a:ext cx="3418926" cy="249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283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использование игр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применением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произвольного внимания;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совершенствованию фонематического восприятия.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лексико-грамматические средства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языка, а также развитие связной устной речи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цветоразличение. 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работы показывает, что системность применения элементов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оказывает стимулирующее влияние на коррекцию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звукопроизносительной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стороны речи у детей с ОВЗ.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цветовых игр позволяет повысить мотивацию, интерес детей, оказывает комплексное положительное воздействие как на речевые, так и неречевые процессы детей с ОВЗ. </a:t>
            </a:r>
          </a:p>
        </p:txBody>
      </p:sp>
    </p:spTree>
    <p:extLst>
      <p:ext uri="{BB962C8B-B14F-4D97-AF65-F5344CB8AC3E}">
        <p14:creationId xmlns:p14="http://schemas.microsoft.com/office/powerpoint/2010/main" val="1334672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Кузьменко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И., Лаптева Е., Орлова И. Использование цвета в коррекции речевых нарушений // Журнал Дошкольное воспитание. 2012. № 7. с. 89–97.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В. Разноцветные сказки. — Санкт-Петербург «ДЕТСТВО-ПРЕСС», 2004.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Поваляева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А. Справочник логопеда. — Ростов-н-Дону: «Феникс», 2003.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Погосова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М. Цветовой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игротренинг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СПб.: Речь, 2005.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5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8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612845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данной категории детей обязательно в той или иной мере нарушена речь. В частности, нарушается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звукопроизношение.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традиционные приемы работы по автоматизации звуков у детей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приносят положительный результат. Поэтому необходим поиск путей повышения эффективности процесса коррекции звуков у детей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ТНР.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коррекционной работы по воспитанию у детей правильного звукопроизношения строится на основе психолого-педагогического подхода.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подход предполагает учёт соотношений нарушений в системе речевой деятельности и их взаимосвязи с другими сторонами психики ребёнка.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часто речевой дефект является весьма стойким и сочетается с различными нарушениями психической деятельности.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2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476672"/>
            <a:ext cx="7546032" cy="564949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эффективность в работе по коррекции звукопроизношения можно, объединив работу над звуком и цветом.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опыта состоит в нестандартном применении известной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технологии. Ведь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чаще применяют психологи для работы над эмоциональным состоянием человека.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Ребенок, по выражению К. Д. Ушинского, «мыслит формами, красками, звуками, ощущениями вообще». Важно обогащать эти ощущения и восприятия.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цветоразличения 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детей, страдающих тяжелыми нарушениями речи, должны заниматься и логопеды, и воспитатели, и родители.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22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Проблемой использования цвета в коррекционной работе занимались такие авторы как Г.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Швайко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Н. В.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Нищева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Н. М.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Погосова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двух процессов — работа по закреплению цвета и звуков, позволяет педагогу разнообразить работу по автоматизации и дифференциации звуков.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у детей улучшается звукопроизношение,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цветоразличение.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1727501" cy="269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6672"/>
            <a:ext cx="1620179" cy="270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81775"/>
            <a:ext cx="1717135" cy="23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789040"/>
            <a:ext cx="27432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цвета в  работе логопеда 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Логопеды знают, как порой утомительно и долго длится период автоматизации поставленного звука.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цвета в этот период может превратить скучную работу в интересную, живую и творческую.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берут в руки предметы и игрушки определенного цвета, выполняют с ними разнообразные действия, моделируют ситуации. Все действия обговариваются.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Нужный звук, таким образом, повторяется многократно, а дети получают удовольствие от процесса работы с цветом.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в работе с цветом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коррекции звукопроизношени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в цвете возможна лишь на более продвинутом этапе, когда ребенок уже легко произносит поставленный звук в словах (в разных позициях).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названии цвета встречаются два трудных для произношения звука (а это можно обнаружить почти в каждом слове), то один из звуков у ребенка должен быть либо сохранным, либо полностью автоматизированным.</a:t>
            </a: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64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цвета для коррекции звукопроизношения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«р»: красный, розовый, бордовый, серый, черный, оранжевый.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сиреневый, коричневый, серебряный.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звуков «с» и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красный, синий, серый, серебряный.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звуков «з» и «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 золотой, розовый, зеленый.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«ж»: желтый, оранжевый.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«л»: белый, золотой, голубой, желтый.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«ль»: зеленый, фиолетовый.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«ч»: черный, коричневый.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59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по автоматизации звуков в цвете.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Согласование существительных с прилагательными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роде и числе.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3831"/>
            <a:ext cx="1944216" cy="241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700808"/>
            <a:ext cx="3086122" cy="2161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63" y="4388576"/>
            <a:ext cx="3143003" cy="196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15958"/>
            <a:ext cx="2808312" cy="203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74448"/>
            <a:ext cx="1944216" cy="241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86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1266</Words>
  <Application>Microsoft Office PowerPoint</Application>
  <PresentationFormat>Экран (4:3)</PresentationFormat>
  <Paragraphs>128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« Нетрадиционные приемы в  работе логопеда  с дошкольниками с ТНР» 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цвета в  работе логопеда  </vt:lpstr>
      <vt:lpstr>Ограничения в работе с цветом  при коррекции звукопроизношения</vt:lpstr>
      <vt:lpstr>Использование цвета для коррекции звукопроизношения  </vt:lpstr>
      <vt:lpstr>Виды работ по автоматизации звуков в цвете. Согласование существительных с прилагательными  в роде и числе.</vt:lpstr>
      <vt:lpstr> Виды работ по автоматизации звуков в цвете. Изменение прилагательных вместе с существительными по падежам </vt:lpstr>
      <vt:lpstr> Виды работ по автоматизации звуков в цвете. Практическое усвоение предлогов; изменение глаголов с помощью приставок. </vt:lpstr>
      <vt:lpstr> Виды работ по автоматизации звуков в цвете. Согласование количественных числительных с прилагательными и существительными разных родов. </vt:lpstr>
      <vt:lpstr>Виды работ по автоматизации звуков в цвете. Составление предложений по демонстрации действий.</vt:lpstr>
      <vt:lpstr> Виды работ по автоматизации звуков в цвете. Подбор родственных слов. </vt:lpstr>
      <vt:lpstr>Виды работ по автоматизации звуков в цвете. Объединение предметов по смыслу (по ассоциации).</vt:lpstr>
      <vt:lpstr> Виды работ по автоматизации звуков в цвете. Составление описательных рассказов. </vt:lpstr>
      <vt:lpstr>Виды работ по автоматизации звуков в цвете. Сочинение сказок.</vt:lpstr>
      <vt:lpstr>Использование цвета на   этапе  дифференциации звука</vt:lpstr>
      <vt:lpstr>Автоматизация звука [Л] В словосочетаниях.  Голубая страница.</vt:lpstr>
      <vt:lpstr>  Автоматизация звука [Л] В словосочетаниях.  Белая страница.  Голубая страница.</vt:lpstr>
      <vt:lpstr> Автоматизация звука [Л] В словосочетаниях.  Желтая страница. </vt:lpstr>
      <vt:lpstr>Презентация PowerPoint</vt:lpstr>
      <vt:lpstr>Презентация PowerPoint</vt:lpstr>
      <vt:lpstr>Дидактическая игра «Разноцветные дорожки»</vt:lpstr>
      <vt:lpstr>Автоматизация звука [Л] в словосочетаниях</vt:lpstr>
      <vt:lpstr>Выводы: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цвета в коррекции звукопроизношения у дошкольников с ОВЗ»</dc:title>
  <dc:creator>User</dc:creator>
  <cp:lastModifiedBy>User</cp:lastModifiedBy>
  <cp:revision>25</cp:revision>
  <dcterms:created xsi:type="dcterms:W3CDTF">2022-01-29T18:03:12Z</dcterms:created>
  <dcterms:modified xsi:type="dcterms:W3CDTF">2022-02-27T19:17:21Z</dcterms:modified>
</cp:coreProperties>
</file>