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6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56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78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184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869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420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581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9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89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20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88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82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762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64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37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253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18706-865F-48FA-B80A-49BB43E961FC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0B0C7FC-A133-4186-ABD6-3715EB20B0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16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2298" y="2489650"/>
            <a:ext cx="9209496" cy="226278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Открытка для мамы</a:t>
            </a:r>
            <a:br>
              <a:rPr lang="ru-RU" dirty="0" smtClean="0"/>
            </a:br>
            <a:r>
              <a:rPr lang="ru-RU" dirty="0" smtClean="0"/>
              <a:t>«Милой мамочке моей!»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62684" y="4777379"/>
            <a:ext cx="4041928" cy="1107227"/>
          </a:xfrm>
        </p:spPr>
        <p:txBody>
          <a:bodyPr>
            <a:normAutofit/>
          </a:bodyPr>
          <a:lstStyle/>
          <a:p>
            <a:r>
              <a:rPr lang="ru-RU" dirty="0"/>
              <a:t>Р</a:t>
            </a:r>
            <a:r>
              <a:rPr lang="ru-RU" dirty="0" smtClean="0"/>
              <a:t>уководитель: </a:t>
            </a:r>
            <a:r>
              <a:rPr lang="ru-RU" dirty="0" smtClean="0"/>
              <a:t>Глушкова Мария Геннадьевна, воспитатель</a:t>
            </a:r>
          </a:p>
          <a:p>
            <a:r>
              <a:rPr lang="ru-RU" dirty="0" smtClean="0"/>
              <a:t>Выполнил: Назаров Захар, 4 года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66568" y="486697"/>
            <a:ext cx="8952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Муниципальное автономное дошкольное учреждение Детский сад № 286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57252" y="6386052"/>
            <a:ext cx="321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г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 Ижевск, 2022г.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768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587" y="461877"/>
            <a:ext cx="10015025" cy="1280890"/>
          </a:xfrm>
        </p:spPr>
        <p:txBody>
          <a:bodyPr/>
          <a:lstStyle/>
          <a:p>
            <a:pPr algn="ctr"/>
            <a:r>
              <a:rPr lang="ru-RU" dirty="0"/>
              <a:t>Открытка для мамы</a:t>
            </a:r>
            <a:br>
              <a:rPr lang="ru-RU" dirty="0"/>
            </a:br>
            <a:r>
              <a:rPr lang="ru-RU" dirty="0"/>
              <a:t>«Милой мамочке моей!»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923" y="1742767"/>
            <a:ext cx="2149578" cy="48669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238" y="1715519"/>
            <a:ext cx="2182761" cy="492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4690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Широкоэкранный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Легкий дым</vt:lpstr>
      <vt:lpstr>Открытка для мамы «Милой мамочке моей!»</vt:lpstr>
      <vt:lpstr>Открытка для мамы «Милой мамочке моей!»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Открытка для мамы «Милой мамочке моей!»</dc:title>
  <dc:creator>User Windows</dc:creator>
  <cp:lastModifiedBy>User Windows</cp:lastModifiedBy>
  <cp:revision>1</cp:revision>
  <dcterms:created xsi:type="dcterms:W3CDTF">2022-02-28T12:40:18Z</dcterms:created>
  <dcterms:modified xsi:type="dcterms:W3CDTF">2022-02-28T12:45:18Z</dcterms:modified>
</cp:coreProperties>
</file>