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2" r:id="rId5"/>
    <p:sldId id="263" r:id="rId6"/>
    <p:sldId id="261" r:id="rId7"/>
    <p:sldId id="258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4" d="100"/>
          <a:sy n="74" d="100"/>
        </p:scale>
        <p:origin x="78" y="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&#1043;&#1080;&#1087;&#1087;&#1077;&#1088;&#1089;&#1099;&#1083;&#1082;&#1072;%201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Мультяшный фон с поляной (65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307"/>
            <a:ext cx="9298393" cy="6996112"/>
          </a:xfrm>
          <a:prstGeom prst="rect">
            <a:avLst/>
          </a:prstGeom>
          <a:noFill/>
        </p:spPr>
      </p:pic>
      <p:pic>
        <p:nvPicPr>
          <p:cNvPr id="1038" name="Picture 14" descr="Идеи на тему «Транспорт мультяшный» (97) | транспорт, детские картинки, 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6826" y="2492895"/>
            <a:ext cx="2697010" cy="1872208"/>
          </a:xfrm>
          <a:prstGeom prst="rect">
            <a:avLst/>
          </a:prstGeom>
          <a:noFill/>
        </p:spPr>
      </p:pic>
      <p:pic>
        <p:nvPicPr>
          <p:cNvPr id="1040" name="Picture 16" descr="Мы едем,едем,едем.... Обсуждение на LiveInternet - Российский Сервис 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5768" y="4005064"/>
            <a:ext cx="2088232" cy="1905998"/>
          </a:xfrm>
          <a:prstGeom prst="rect">
            <a:avLst/>
          </a:prstGeom>
          <a:noFill/>
        </p:spPr>
      </p:pic>
      <p:pic>
        <p:nvPicPr>
          <p:cNvPr id="1042" name="Picture 18" descr="Шаблоны и трафареты машин для вырезания из бумаги | 33 Подел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2850" y="3292996"/>
            <a:ext cx="2952328" cy="2135640"/>
          </a:xfrm>
          <a:prstGeom prst="rect">
            <a:avLst/>
          </a:prstGeom>
          <a:noFill/>
        </p:spPr>
      </p:pic>
      <p:pic>
        <p:nvPicPr>
          <p:cNvPr id="1046" name="Picture 22" descr="Машинка рисунок для дете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768" y="5135089"/>
            <a:ext cx="2664296" cy="1722911"/>
          </a:xfrm>
          <a:prstGeom prst="rect">
            <a:avLst/>
          </a:prstGeom>
          <a:noFill/>
        </p:spPr>
      </p:pic>
      <p:sp>
        <p:nvSpPr>
          <p:cNvPr id="1048" name="AutoShape 24" descr="Сериал грузовичок лева все серии подря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2E6E7A-4989-4FA8-A5FD-EAEDE3F90A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8325" y="4836011"/>
            <a:ext cx="2664296" cy="2104794"/>
          </a:xfrm>
          <a:prstGeom prst="rect">
            <a:avLst/>
          </a:prstGeom>
        </p:spPr>
      </p:pic>
      <p:pic>
        <p:nvPicPr>
          <p:cNvPr id="1034" name="Picture 10" descr="Веселое солнышко - Анимированная картинка, анимация, gif, гифка">
            <a:extLst>
              <a:ext uri="{FF2B5EF4-FFF2-40B4-BE49-F238E27FC236}">
                <a16:creationId xmlns:a16="http://schemas.microsoft.com/office/drawing/2014/main" id="{9876CE99-3A77-44B0-9106-2DAA21248C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10613"/>
            <a:ext cx="25336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339752" y="562217"/>
            <a:ext cx="62799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</a:t>
            </a: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 Грузовичок</a:t>
            </a:r>
          </a:p>
        </p:txBody>
      </p:sp>
      <p:sp>
        <p:nvSpPr>
          <p:cNvPr id="7" name="Стрелка: вправо 6">
            <a:hlinkClick r:id="rId9" action="ppaction://hlinkfile"/>
            <a:extLst>
              <a:ext uri="{FF2B5EF4-FFF2-40B4-BE49-F238E27FC236}">
                <a16:creationId xmlns:a16="http://schemas.microsoft.com/office/drawing/2014/main" id="{F95466A8-B396-43DE-8CEA-B5635462A779}"/>
              </a:ext>
            </a:extLst>
          </p:cNvPr>
          <p:cNvSpPr/>
          <p:nvPr/>
        </p:nvSpPr>
        <p:spPr>
          <a:xfrm>
            <a:off x="8244408" y="6381328"/>
            <a:ext cx="899592" cy="47667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16" descr="Мы едем,едем,едем.... Обсуждение на LiveInternet - Российский Сервис  Онлайн-Дневников">
            <a:extLst>
              <a:ext uri="{FF2B5EF4-FFF2-40B4-BE49-F238E27FC236}">
                <a16:creationId xmlns:a16="http://schemas.microsoft.com/office/drawing/2014/main" id="{FBA2E955-D7E8-4EA5-B7E9-77E659041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5768" y="4013813"/>
            <a:ext cx="2088232" cy="19059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4E4B63-8149-4149-9D4E-6D151E92D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19D8E4-8E60-491C-9AF5-0E071C1FE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8" y="2510200"/>
            <a:ext cx="1438781" cy="37188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314209-9041-493A-AD6C-DE4B757641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64" y="4509120"/>
            <a:ext cx="5024710" cy="29478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F266AD-D96D-4FF7-9991-37C240E34B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922" y="3665604"/>
            <a:ext cx="3293628" cy="32936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84352C5-330E-4B64-93A3-24D8A5AB36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205740" y="3124594"/>
            <a:ext cx="2955205" cy="269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3E3849-9347-4697-A6F0-6CA60ED2EC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1" r="5113"/>
          <a:stretch/>
        </p:blipFill>
        <p:spPr>
          <a:xfrm>
            <a:off x="-3182" y="-99392"/>
            <a:ext cx="9147182" cy="69573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F9548EA-9BBE-4D98-9365-A1AC7BC5B8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8224" y="4221088"/>
            <a:ext cx="591860" cy="8640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8DE127C-D6E1-4214-BC0D-EC8A524A0B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41039">
            <a:off x="7429391" y="3733673"/>
            <a:ext cx="298918" cy="4345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12C89E-766D-4A89-A406-C88B584FEF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3011" y="4835226"/>
            <a:ext cx="402371" cy="49991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A4A0704-658C-433C-AFC3-D7C3EC5358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0926" y="3823688"/>
            <a:ext cx="143228" cy="17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79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AE10F1-931C-418A-9616-BC7C3043A1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843"/>
          <a:stretch/>
        </p:blipFill>
        <p:spPr>
          <a:xfrm>
            <a:off x="-24887" y="-35177"/>
            <a:ext cx="9532437" cy="68931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16A28AA-BC4E-4F88-B645-3A2FEA76E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95736" y="3861048"/>
            <a:ext cx="2592288" cy="2592288"/>
          </a:xfrm>
          <a:prstGeom prst="rect">
            <a:avLst/>
          </a:prstGeom>
        </p:spPr>
      </p:pic>
      <p:pic>
        <p:nvPicPr>
          <p:cNvPr id="8" name="Picture 10" descr="Веселое солнышко - Анимированная картинка, анимация, gif, гифка">
            <a:extLst>
              <a:ext uri="{FF2B5EF4-FFF2-40B4-BE49-F238E27FC236}">
                <a16:creationId xmlns:a16="http://schemas.microsoft.com/office/drawing/2014/main" id="{B5F5E8E8-3B5C-4152-9DB3-873E17FF40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10613"/>
            <a:ext cx="25336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689410-3512-437B-85D9-D571F903AF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9665" y="3010714"/>
            <a:ext cx="2987078" cy="21336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994DE4-9C75-40BB-8217-0561278992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1" y="2484382"/>
            <a:ext cx="1656184" cy="29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67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A74A27-7740-48F4-8072-A1C1D44E2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968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699F4F-A082-413A-B266-D70D5B0B1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441" y="2139135"/>
            <a:ext cx="1702644" cy="170264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DD1926B-96F8-4BCE-B642-A96C887AE16F}"/>
              </a:ext>
            </a:extLst>
          </p:cNvPr>
          <p:cNvSpPr/>
          <p:nvPr/>
        </p:nvSpPr>
        <p:spPr>
          <a:xfrm>
            <a:off x="6725831" y="260647"/>
            <a:ext cx="1944216" cy="25202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3516B9-A128-4D12-B801-69699993B896}"/>
              </a:ext>
            </a:extLst>
          </p:cNvPr>
          <p:cNvSpPr txBox="1"/>
          <p:nvPr/>
        </p:nvSpPr>
        <p:spPr>
          <a:xfrm>
            <a:off x="6725831" y="396690"/>
            <a:ext cx="19442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Вдоль дороги друг стоит, </a:t>
            </a:r>
          </a:p>
          <a:p>
            <a:pPr algn="ctr"/>
            <a:r>
              <a:rPr lang="ru-RU" sz="16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нам делать говорит. </a:t>
            </a:r>
          </a:p>
          <a:p>
            <a:pPr algn="ctr"/>
            <a:r>
              <a:rPr lang="ru-RU" sz="16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слов зимой и летом, Светит нам он разным</a:t>
            </a:r>
          </a:p>
          <a:p>
            <a:pPr algn="ctr"/>
            <a:r>
              <a:rPr lang="ru-RU" sz="16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светом…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AB2644-A939-4035-93AF-61042E2177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328" y="188639"/>
            <a:ext cx="1519960" cy="26642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5786FF-EE62-4648-80F8-31DDAFF831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138" y="296729"/>
            <a:ext cx="2042337" cy="26154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D11A3BC-154C-4F69-AC47-864B8D35A1CB}"/>
              </a:ext>
            </a:extLst>
          </p:cNvPr>
          <p:cNvSpPr txBox="1"/>
          <p:nvPr/>
        </p:nvSpPr>
        <p:spPr>
          <a:xfrm>
            <a:off x="2335924" y="331312"/>
            <a:ext cx="1800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Этой зебры на дороге</a:t>
            </a:r>
          </a:p>
          <a:p>
            <a:pPr algn="ctr"/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нисколько не боюсь</a:t>
            </a:r>
          </a:p>
          <a:p>
            <a:pPr algn="ctr"/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все вокруг в порядке,</a:t>
            </a:r>
          </a:p>
          <a:p>
            <a:pPr algn="ctr"/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полоскам в путь пущусь.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C8402B-34A1-40EF-9D34-80070267CE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183"/>
          <a:stretch/>
        </p:blipFill>
        <p:spPr>
          <a:xfrm>
            <a:off x="229400" y="331312"/>
            <a:ext cx="1934766" cy="254624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96C9CFD-E9C7-4412-86D5-107BBAC6A1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4166" y="3577364"/>
            <a:ext cx="2042337" cy="261541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44E4FA-1F95-45C1-B01B-D64E2445146E}"/>
              </a:ext>
            </a:extLst>
          </p:cNvPr>
          <p:cNvSpPr txBox="1"/>
          <p:nvPr/>
        </p:nvSpPr>
        <p:spPr>
          <a:xfrm>
            <a:off x="2252138" y="3622084"/>
            <a:ext cx="18839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Знак повесили с рассветом,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 каждый знал об этом: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 ремонт идёт дороги -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свои ноги!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E9E42F6-265F-4755-A20C-87B5140CE7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700" y="4018093"/>
            <a:ext cx="1934766" cy="169936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0DB6AE1-C3AA-4759-AF23-BEA7534805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349" y="3622345"/>
            <a:ext cx="2042337" cy="261541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7740F1E-DD27-474A-AB22-4CA3740862D9}"/>
              </a:ext>
            </a:extLst>
          </p:cNvPr>
          <p:cNvSpPr txBox="1"/>
          <p:nvPr/>
        </p:nvSpPr>
        <p:spPr>
          <a:xfrm>
            <a:off x="6646837" y="3652348"/>
            <a:ext cx="19183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этим знаком, как ни странно,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ждут чего-то постоянно.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Кто-то сидя, кто-то стоя…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место здесь такое?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9955B7F-E6A2-48AD-94ED-AAA6B9E42D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0722" y="3782574"/>
            <a:ext cx="1532141" cy="229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4F74B3-0741-4393-B74C-449328912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" y="0"/>
            <a:ext cx="9119616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42E552-813B-44DC-AE21-4EFDF3CFB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083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99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8FD2E1-EE2E-426F-8799-3FD1F3393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8" y="0"/>
            <a:ext cx="9144000" cy="68505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34F09F-EA35-4C49-9827-EA04ECA59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3717032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1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34236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18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F3268D-74EC-4590-A9DF-C92AC552C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27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D6310F-FA48-4466-98BF-75529DAC8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127" y="2847707"/>
            <a:ext cx="4025067" cy="40250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25F400-4958-4803-B87E-BB7E20D23D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t="3876" r="17713" b="3876"/>
          <a:stretch/>
        </p:blipFill>
        <p:spPr>
          <a:xfrm>
            <a:off x="2328503" y="1490805"/>
            <a:ext cx="2952328" cy="29523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5C2A7A-9FA2-4D22-A95C-BFE6E47487F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2291" y="2172570"/>
            <a:ext cx="1575619" cy="1575619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59D2D78-67CC-4F93-9DC4-808E3F0592A2}"/>
              </a:ext>
            </a:extLst>
          </p:cNvPr>
          <p:cNvSpPr/>
          <p:nvPr/>
        </p:nvSpPr>
        <p:spPr>
          <a:xfrm>
            <a:off x="3416350" y="4425565"/>
            <a:ext cx="504056" cy="22698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4C52060-A52C-471F-A7AE-C9C5BE2552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914" y="4005064"/>
            <a:ext cx="1929298" cy="285293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FB0880F-A45C-46C1-A3B6-9580BA45D8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15" y="-149132"/>
            <a:ext cx="2137972" cy="213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77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F3268D-74EC-4590-A9DF-C92AC552C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277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5CAC1F-E4F2-4A18-BF93-0CA6ED8DA7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196752"/>
            <a:ext cx="5804882" cy="54614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4479EA-4FE6-4F29-9155-CD20A8ED4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0528" y="-22396"/>
            <a:ext cx="2736304" cy="182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31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8FD2E1-EE2E-426F-8799-3FD1F3393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8" y="0"/>
            <a:ext cx="9144000" cy="685056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C59E9D-32F4-452E-8896-FD7A9A915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14360" flipH="1">
            <a:off x="4593806" y="2080069"/>
            <a:ext cx="5845215" cy="423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3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4E4B63-8149-4149-9D4E-6D151E92D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AEA0CF-CE9F-40FA-BA01-9E346A2CE0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108" y="2276872"/>
            <a:ext cx="4319553" cy="475252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7B95E3-227B-4B89-AB58-92B6E423A4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52536" y="-243408"/>
            <a:ext cx="1872208" cy="28803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AE9333F-CD22-45AF-B406-0B62BCB0E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123727" y="1340768"/>
            <a:ext cx="2119619" cy="37165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314209-9041-493A-AD6C-DE4B7576415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4005064"/>
            <a:ext cx="5715000" cy="33528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95B161-8E35-466E-8C3A-133DA7BC9F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28" y="2708920"/>
            <a:ext cx="1436120" cy="371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730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D3DA43-111B-4A91-A202-77F49C3AA24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33709"/>
            <a:ext cx="8921943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54C18F-945C-42D7-9317-DE3206CC1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7504" y="-18255"/>
            <a:ext cx="2276574" cy="19350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8A65EF-3F09-4037-A1CA-E87702905C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333"/>
          <a:stretch/>
        </p:blipFill>
        <p:spPr>
          <a:xfrm rot="5031518">
            <a:off x="4381782" y="1188752"/>
            <a:ext cx="560938" cy="19325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9B9650-E3CD-4D4B-9E05-2A8DD445D9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869"/>
          <a:stretch/>
        </p:blipFill>
        <p:spPr>
          <a:xfrm>
            <a:off x="3542649" y="677561"/>
            <a:ext cx="777710" cy="7742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117525-7A7A-49B9-B693-44029A380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0024" y="95294"/>
            <a:ext cx="774259" cy="77425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D150649-E270-4C96-B548-DD4930CDD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2249" y="1385686"/>
            <a:ext cx="531148" cy="5311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CE3EC95-6729-489D-BEB5-3164D5E01A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4747" y="3916033"/>
            <a:ext cx="5712447" cy="33530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E33D46F-B60A-434D-A19F-25CE954B65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2114" y="3284984"/>
            <a:ext cx="3218165" cy="3218165"/>
          </a:xfrm>
          <a:prstGeom prst="rect">
            <a:avLst/>
          </a:prstGeom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0602F083-5A8F-4FF8-93CD-9A00DC96FDD3}"/>
              </a:ext>
            </a:extLst>
          </p:cNvPr>
          <p:cNvGrpSpPr/>
          <p:nvPr/>
        </p:nvGrpSpPr>
        <p:grpSpPr>
          <a:xfrm>
            <a:off x="945297" y="2537288"/>
            <a:ext cx="1438781" cy="3718882"/>
            <a:chOff x="945297" y="2537288"/>
            <a:chExt cx="1438781" cy="3718882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5F8B2F99-6A90-47C0-80D5-9BC2A1119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45297" y="2537288"/>
              <a:ext cx="1438781" cy="3718882"/>
            </a:xfrm>
            <a:prstGeom prst="rect">
              <a:avLst/>
            </a:prstGeom>
          </p:spPr>
        </p:pic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247E828B-7165-441D-8B2E-B89BF33214C6}"/>
                </a:ext>
              </a:extLst>
            </p:cNvPr>
            <p:cNvSpPr/>
            <p:nvPr/>
          </p:nvSpPr>
          <p:spPr>
            <a:xfrm>
              <a:off x="1547842" y="2835093"/>
              <a:ext cx="251254" cy="92097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4E4B63-8149-4149-9D4E-6D151E92D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19D8E4-8E60-491C-9AF5-0E071C1FE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27" y="2708920"/>
            <a:ext cx="1438781" cy="37188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314209-9041-493A-AD6C-DE4B757641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8" y="3329077"/>
            <a:ext cx="6819668" cy="40008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F266AD-D96D-4FF7-9991-37C240E34B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60855">
            <a:off x="2607969" y="2921547"/>
            <a:ext cx="3293628" cy="32936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389289-FD4E-4793-9FAB-B3977031C91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/>
          <a:stretch/>
        </p:blipFill>
        <p:spPr>
          <a:xfrm>
            <a:off x="1381173" y="5329513"/>
            <a:ext cx="6822015" cy="199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4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4E4B63-8149-4149-9D4E-6D151E92D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19D8E4-8E60-491C-9AF5-0E071C1FE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327" y="2708920"/>
            <a:ext cx="1438781" cy="37188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314209-9041-493A-AD6C-DE4B757641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8" y="3329077"/>
            <a:ext cx="6819668" cy="40008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F266AD-D96D-4FF7-9991-37C240E34B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60855">
            <a:off x="2607969" y="2921547"/>
            <a:ext cx="3293628" cy="32936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389289-FD4E-4793-9FAB-B3977031C91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/>
          <a:stretch/>
        </p:blipFill>
        <p:spPr>
          <a:xfrm>
            <a:off x="1381173" y="5329513"/>
            <a:ext cx="6822015" cy="1999661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85EB389-4CA7-43B1-8315-56FB8E66D964}"/>
              </a:ext>
            </a:extLst>
          </p:cNvPr>
          <p:cNvGrpSpPr/>
          <p:nvPr/>
        </p:nvGrpSpPr>
        <p:grpSpPr>
          <a:xfrm>
            <a:off x="3494903" y="-570380"/>
            <a:ext cx="5573266" cy="6558599"/>
            <a:chOff x="1181576" y="0"/>
            <a:chExt cx="5879660" cy="6858000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068B63C3-5285-4706-A460-7FF53B6D65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3290"/>
            <a:stretch/>
          </p:blipFill>
          <p:spPr>
            <a:xfrm flipH="1">
              <a:off x="1181576" y="0"/>
              <a:ext cx="5879660" cy="6858000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04AB6A2-DD6C-48FA-AA6E-552531277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06269" y="700747"/>
              <a:ext cx="1512168" cy="1512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57095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97</Words>
  <Application>Microsoft Office PowerPoint</Application>
  <PresentationFormat>Экран (4:3)</PresentationFormat>
  <Paragraphs>11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AMD</cp:lastModifiedBy>
  <cp:revision>28</cp:revision>
  <dcterms:created xsi:type="dcterms:W3CDTF">2022-01-19T13:53:20Z</dcterms:created>
  <dcterms:modified xsi:type="dcterms:W3CDTF">2022-01-19T21:11:03Z</dcterms:modified>
</cp:coreProperties>
</file>