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5" r:id="rId5"/>
    <p:sldId id="266" r:id="rId6"/>
    <p:sldId id="285" r:id="rId7"/>
    <p:sldId id="287" r:id="rId8"/>
    <p:sldId id="267" r:id="rId9"/>
    <p:sldId id="268" r:id="rId10"/>
    <p:sldId id="269" r:id="rId11"/>
    <p:sldId id="275" r:id="rId12"/>
    <p:sldId id="274" r:id="rId13"/>
    <p:sldId id="277" r:id="rId14"/>
    <p:sldId id="278" r:id="rId15"/>
    <p:sldId id="279" r:id="rId16"/>
    <p:sldId id="280" r:id="rId17"/>
    <p:sldId id="281" r:id="rId18"/>
    <p:sldId id="282" r:id="rId19"/>
    <p:sldId id="288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33FF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9" autoAdjust="0"/>
    <p:restoredTop sz="94660"/>
  </p:normalViewPr>
  <p:slideViewPr>
    <p:cSldViewPr>
      <p:cViewPr varScale="1">
        <p:scale>
          <a:sx n="106" d="100"/>
          <a:sy n="106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17EF-9B3B-4B86-A227-1BA94234646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B703-9B5A-4A21-8BDD-D1F2B5D5D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оект одного дня\green-abstract-wide-wallpaper-1920x1200-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одного дня\r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071678"/>
            <a:ext cx="9131915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28860" y="1285860"/>
            <a:ext cx="4405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Проект в средней группе 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>
              <a:lnSpc>
                <a:spcPct val="150000"/>
              </a:lnSpc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Таткова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Наталия Николаевна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0"/>
            <a:ext cx="7000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0"/>
            <a:ext cx="664373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МБДОУ «Детский сад №6»  города Сосновый Бор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14414" y="142852"/>
            <a:ext cx="7929586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идактические игры: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Собери цветок»,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«Найди такое же растение»,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«Какого цветка не стало?», 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«Собери букет»,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«Четвертый лишний»,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«Украсим комнату»,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«Найди такой же»,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«Найди растение по названию».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allforchildren.com.ua/unnec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0690">
            <a:off x="1203361" y="3634132"/>
            <a:ext cx="1919400" cy="1357290"/>
          </a:xfrm>
          <a:prstGeom prst="rect">
            <a:avLst/>
          </a:prstGeom>
          <a:noFill/>
        </p:spPr>
      </p:pic>
      <p:pic>
        <p:nvPicPr>
          <p:cNvPr id="10" name="Picture 6" descr="http://babyspeech.ru/wp-content/uploads/2015/09/dNS8rjv7g-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5315">
            <a:off x="6688131" y="2240473"/>
            <a:ext cx="2007722" cy="1419747"/>
          </a:xfrm>
          <a:prstGeom prst="rect">
            <a:avLst/>
          </a:prstGeom>
          <a:noFill/>
        </p:spPr>
      </p:pic>
      <p:pic>
        <p:nvPicPr>
          <p:cNvPr id="11" name="Picture 8" descr="http://6.cs-ellpic.yandex.net/market_k1URJL12UL0GXhpCLTxznA_60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20700">
            <a:off x="797327" y="1577438"/>
            <a:ext cx="2143140" cy="1618071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7/96/543/96543653_4979214_img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31496">
            <a:off x="7072824" y="410654"/>
            <a:ext cx="1892671" cy="1418827"/>
          </a:xfrm>
          <a:prstGeom prst="rect">
            <a:avLst/>
          </a:prstGeom>
          <a:noFill/>
        </p:spPr>
      </p:pic>
      <p:pic>
        <p:nvPicPr>
          <p:cNvPr id="13" name="Picture 12" descr="http://xn----ftbobj9akaif9c.xn--p1ai/images/g011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857760"/>
            <a:ext cx="3333371" cy="1143008"/>
          </a:xfrm>
          <a:prstGeom prst="rect">
            <a:avLst/>
          </a:prstGeom>
          <a:noFill/>
        </p:spPr>
      </p:pic>
      <p:pic>
        <p:nvPicPr>
          <p:cNvPr id="2050" name="Picture 2" descr="C:\Users\User\Desktop\проект одного дня\223663_html_m5d4f2eb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62310">
            <a:off x="1864725" y="4973003"/>
            <a:ext cx="3184367" cy="14988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01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8572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роект одного дня\img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929066"/>
            <a:ext cx="4286248" cy="3214686"/>
          </a:xfrm>
          <a:prstGeom prst="rect">
            <a:avLst/>
          </a:prstGeom>
          <a:noFill/>
        </p:spPr>
      </p:pic>
      <p:pic>
        <p:nvPicPr>
          <p:cNvPr id="5123" name="Picture 3" descr="C:\Users\User\Desktop\проект одного дня\zagad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857232"/>
            <a:ext cx="3643306" cy="2732480"/>
          </a:xfrm>
          <a:prstGeom prst="rect">
            <a:avLst/>
          </a:prstGeom>
          <a:noFill/>
        </p:spPr>
      </p:pic>
      <p:pic>
        <p:nvPicPr>
          <p:cNvPr id="2050" name="Picture 2" descr="C:\Users\User\Desktop\IMG_3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143380"/>
            <a:ext cx="1931287" cy="2824458"/>
          </a:xfrm>
          <a:prstGeom prst="rect">
            <a:avLst/>
          </a:prstGeom>
          <a:noFill/>
        </p:spPr>
      </p:pic>
      <p:pic>
        <p:nvPicPr>
          <p:cNvPr id="2051" name="Picture 3" descr="C:\Users\User\Desktop\IMG_3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071546"/>
            <a:ext cx="2014748" cy="24223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проект одного дня\balza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929066"/>
            <a:ext cx="3446112" cy="2438404"/>
          </a:xfrm>
          <a:prstGeom prst="rect">
            <a:avLst/>
          </a:prstGeom>
          <a:noFill/>
        </p:spPr>
      </p:pic>
      <p:pic>
        <p:nvPicPr>
          <p:cNvPr id="4099" name="Picture 3" descr="C:\Users\User\Desktop\проект одного дня\kak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857232"/>
            <a:ext cx="3286148" cy="3013782"/>
          </a:xfrm>
          <a:prstGeom prst="rect">
            <a:avLst/>
          </a:prstGeom>
          <a:noFill/>
        </p:spPr>
      </p:pic>
      <p:pic>
        <p:nvPicPr>
          <p:cNvPr id="4101" name="Picture 5" descr="http://malushata.ru/wp-content/uploads/2012/03/aloe%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1" y="3903327"/>
            <a:ext cx="3500462" cy="24831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43174" y="14285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стиховорений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для сайта\Новая папка (2)\animashki-deti-65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72132" y="928670"/>
            <a:ext cx="2751804" cy="25614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проект одного дня\0005-005-Al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785794"/>
            <a:ext cx="2190733" cy="1643050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одного дня\0005-005-Kalankho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2166921" cy="1625191"/>
          </a:xfrm>
          <a:prstGeom prst="rect">
            <a:avLst/>
          </a:prstGeom>
          <a:noFill/>
        </p:spPr>
      </p:pic>
      <p:pic>
        <p:nvPicPr>
          <p:cNvPr id="1030" name="Picture 6" descr="C:\Users\User\Desktop\проект одного дня\0007-007-Pelargonija-ger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785794"/>
            <a:ext cx="2214578" cy="1660934"/>
          </a:xfrm>
          <a:prstGeom prst="rect">
            <a:avLst/>
          </a:prstGeom>
          <a:noFill/>
        </p:spPr>
      </p:pic>
      <p:pic>
        <p:nvPicPr>
          <p:cNvPr id="1032" name="Picture 8" descr="C:\Users\User\Desktop\проект одного дня\0008-008-TSiklam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143248"/>
            <a:ext cx="2190765" cy="1643074"/>
          </a:xfrm>
          <a:prstGeom prst="rect">
            <a:avLst/>
          </a:prstGeom>
          <a:noFill/>
        </p:spPr>
      </p:pic>
      <p:pic>
        <p:nvPicPr>
          <p:cNvPr id="1038" name="Picture 14" descr="C:\Users\User\Desktop\проект одного дня\0026-026-KHlorofitu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785794"/>
            <a:ext cx="2143140" cy="1607355"/>
          </a:xfrm>
          <a:prstGeom prst="rect">
            <a:avLst/>
          </a:prstGeom>
          <a:noFill/>
        </p:spPr>
      </p:pic>
      <p:pic>
        <p:nvPicPr>
          <p:cNvPr id="1049" name="Picture 25" descr="C:\Users\User\Desktop\проект одного дня\0027-027-Sanseviera-schuchij-khvos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785794"/>
            <a:ext cx="2143140" cy="1607355"/>
          </a:xfrm>
          <a:prstGeom prst="rect">
            <a:avLst/>
          </a:prstGeom>
          <a:noFill/>
        </p:spPr>
      </p:pic>
      <p:pic>
        <p:nvPicPr>
          <p:cNvPr id="1051" name="Picture 27" descr="http://900igr.net/datas/rastenija-i-griby/Komnatnye-rastenija-3.files/0009-009-Fialk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2357430"/>
            <a:ext cx="2214578" cy="166093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1714480" y="21429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альбома о комнатных растениях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" descr="C:\Users\User\Desktop\проект одного дня\0008-008-Tolstjank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2857496"/>
            <a:ext cx="2190765" cy="1643074"/>
          </a:xfrm>
          <a:prstGeom prst="rect">
            <a:avLst/>
          </a:prstGeom>
          <a:noFill/>
        </p:spPr>
      </p:pic>
      <p:pic>
        <p:nvPicPr>
          <p:cNvPr id="28" name="Picture 11" descr="C:\Users\User\Desktop\проект одного дня\0016-016-Marant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48" y="4714884"/>
            <a:ext cx="2190765" cy="1643074"/>
          </a:xfrm>
          <a:prstGeom prst="rect">
            <a:avLst/>
          </a:prstGeom>
          <a:noFill/>
        </p:spPr>
      </p:pic>
      <p:pic>
        <p:nvPicPr>
          <p:cNvPr id="29" name="Picture 13" descr="C:\Users\User\Desktop\проект одного дня\0022-022-Monster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3929066"/>
            <a:ext cx="2214578" cy="1660934"/>
          </a:xfrm>
          <a:prstGeom prst="rect">
            <a:avLst/>
          </a:prstGeom>
          <a:noFill/>
        </p:spPr>
      </p:pic>
      <p:pic>
        <p:nvPicPr>
          <p:cNvPr id="30" name="Picture 10" descr="C:\Users\User\Desktop\проект одного дня\0014-014-Kaktusy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5984" y="3929066"/>
            <a:ext cx="2143108" cy="1607331"/>
          </a:xfrm>
          <a:prstGeom prst="rect">
            <a:avLst/>
          </a:prstGeom>
          <a:noFill/>
        </p:spPr>
      </p:pic>
      <p:pic>
        <p:nvPicPr>
          <p:cNvPr id="31" name="Picture 16" descr="C:\Users\User\Desktop\проект одного дня\0029-029-Tradeskantsija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12" y="4857760"/>
            <a:ext cx="2190764" cy="1643073"/>
          </a:xfrm>
          <a:prstGeom prst="rect">
            <a:avLst/>
          </a:prstGeom>
          <a:noFill/>
        </p:spPr>
      </p:pic>
      <p:pic>
        <p:nvPicPr>
          <p:cNvPr id="32" name="Picture 29" descr="http://i.ytimg.com/vi/5bEzX7gJ8xI/maxresdefault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9058" y="4572008"/>
            <a:ext cx="2095515" cy="1571636"/>
          </a:xfrm>
          <a:prstGeom prst="rect">
            <a:avLst/>
          </a:prstGeom>
          <a:noFill/>
        </p:spPr>
      </p:pic>
      <p:pic>
        <p:nvPicPr>
          <p:cNvPr id="33" name="Picture 15" descr="C:\Users\User\Desktop\проект одного дня\0028-028-Aspagarus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57422" y="5286388"/>
            <a:ext cx="1952606" cy="1464455"/>
          </a:xfrm>
          <a:prstGeom prst="rect">
            <a:avLst/>
          </a:prstGeom>
          <a:noFill/>
        </p:spPr>
      </p:pic>
      <p:pic>
        <p:nvPicPr>
          <p:cNvPr id="34" name="Picture 5" descr="C:\Users\User\Desktop\проект одного дня\0006-006-Aspidistr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57818" y="2071678"/>
            <a:ext cx="2143140" cy="1607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71604" y="214290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«Как растения пьют воду?»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ентация\DSC009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785794"/>
            <a:ext cx="3302023" cy="1857388"/>
          </a:xfrm>
          <a:prstGeom prst="rect">
            <a:avLst/>
          </a:prstGeom>
          <a:noFill/>
        </p:spPr>
      </p:pic>
      <p:pic>
        <p:nvPicPr>
          <p:cNvPr id="1027" name="Picture 3" descr="C:\Users\User\Desktop\презентация\DSC009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85794"/>
            <a:ext cx="3302023" cy="1857388"/>
          </a:xfrm>
          <a:prstGeom prst="rect">
            <a:avLst/>
          </a:prstGeom>
          <a:noFill/>
        </p:spPr>
      </p:pic>
      <p:pic>
        <p:nvPicPr>
          <p:cNvPr id="1028" name="Picture 4" descr="C:\Users\User\Desktop\презентация\DSC01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786322"/>
            <a:ext cx="3286148" cy="1848458"/>
          </a:xfrm>
          <a:prstGeom prst="rect">
            <a:avLst/>
          </a:prstGeom>
          <a:noFill/>
        </p:spPr>
      </p:pic>
      <p:pic>
        <p:nvPicPr>
          <p:cNvPr id="1029" name="Picture 5" descr="C:\Users\User\Desktop\презентация\DSC01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786058"/>
            <a:ext cx="3302023" cy="1857388"/>
          </a:xfrm>
          <a:prstGeom prst="rect">
            <a:avLst/>
          </a:prstGeom>
          <a:noFill/>
        </p:spPr>
      </p:pic>
      <p:pic>
        <p:nvPicPr>
          <p:cNvPr id="1030" name="Picture 6" descr="C:\Users\User\Desktop\презентация\DSC010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4786322"/>
            <a:ext cx="3302023" cy="1857388"/>
          </a:xfrm>
          <a:prstGeom prst="rect">
            <a:avLst/>
          </a:prstGeom>
          <a:noFill/>
        </p:spPr>
      </p:pic>
      <p:pic>
        <p:nvPicPr>
          <p:cNvPr id="24" name="Picture 2" descr="C:\Users\User\Desktop\для сайта\Новая папка (2)\b01b9c64ad3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29454" y="2786058"/>
            <a:ext cx="1714512" cy="1780931"/>
          </a:xfrm>
          <a:prstGeom prst="rect">
            <a:avLst/>
          </a:prstGeom>
          <a:noFill/>
        </p:spPr>
      </p:pic>
      <p:pic>
        <p:nvPicPr>
          <p:cNvPr id="25" name="Picture 3" descr="C:\Users\User\Desktop\для сайта\Новая папка (2)\image00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500166" y="2857496"/>
            <a:ext cx="1728812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8572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ухаживать за цветами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Desktop\презентация\DSC008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46"/>
            <a:ext cx="3809273" cy="2143140"/>
          </a:xfrm>
          <a:prstGeom prst="rect">
            <a:avLst/>
          </a:prstGeom>
          <a:noFill/>
        </p:spPr>
      </p:pic>
      <p:pic>
        <p:nvPicPr>
          <p:cNvPr id="8194" name="Picture 2" descr="C:\Users\User\Desktop\презентация\DSC008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7602" y="1071546"/>
            <a:ext cx="3809274" cy="2143140"/>
          </a:xfrm>
          <a:prstGeom prst="rect">
            <a:avLst/>
          </a:prstGeom>
          <a:noFill/>
        </p:spPr>
      </p:pic>
      <p:pic>
        <p:nvPicPr>
          <p:cNvPr id="8195" name="Picture 3" descr="C:\Users\User\Desktop\презентация\DSC00884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071942"/>
            <a:ext cx="4571127" cy="2571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335756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учимся рыхлить почву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C:\Users\User\Desktop\презентация\DSC008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4699033" cy="2643206"/>
          </a:xfrm>
          <a:prstGeom prst="rect">
            <a:avLst/>
          </a:prstGeom>
          <a:noFill/>
        </p:spPr>
      </p:pic>
      <p:pic>
        <p:nvPicPr>
          <p:cNvPr id="7170" name="Picture 2" descr="C:\Users\User\Desktop\презентация\DSC008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14752"/>
            <a:ext cx="5080036" cy="28575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14678" y="3071810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учимся вытирать пыль с листочков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User\Desktop\презентация\DSC009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4953035" cy="2786082"/>
          </a:xfrm>
          <a:prstGeom prst="rect">
            <a:avLst/>
          </a:prstGeom>
          <a:noFill/>
        </p:spPr>
      </p:pic>
      <p:pic>
        <p:nvPicPr>
          <p:cNvPr id="6146" name="Picture 2" descr="C:\Users\User\Desktop\презентация\DSC009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4953035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3286124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Поливаем цветы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C:\Users\User\Desktop\презентация\DSC00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14818"/>
            <a:ext cx="4357718" cy="24512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86116" y="3714752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Цветок для мамы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142852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Рисуем цветы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300037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User\Desktop\презентация\DSC00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642918"/>
            <a:ext cx="4445031" cy="2500330"/>
          </a:xfrm>
          <a:prstGeom prst="rect">
            <a:avLst/>
          </a:prstGeom>
          <a:noFill/>
        </p:spPr>
      </p:pic>
      <p:pic>
        <p:nvPicPr>
          <p:cNvPr id="5123" name="Picture 3" descr="C:\Users\User\Desktop\презентация\DSC009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214422"/>
            <a:ext cx="4445031" cy="2500330"/>
          </a:xfrm>
          <a:prstGeom prst="rect">
            <a:avLst/>
          </a:prstGeom>
          <a:noFill/>
        </p:spPr>
      </p:pic>
      <p:pic>
        <p:nvPicPr>
          <p:cNvPr id="11" name="Picture 1" descr="C:\Users\User\Desktop\для сайта\Новая папка (2)\68267266819_64595305_02338256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786190"/>
            <a:ext cx="1533524" cy="2156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14285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работа по теме</a:t>
            </a: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User\Desktop\презентация\DSC00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642918"/>
            <a:ext cx="3048021" cy="1714512"/>
          </a:xfrm>
          <a:prstGeom prst="rect">
            <a:avLst/>
          </a:prstGeom>
          <a:noFill/>
        </p:spPr>
      </p:pic>
      <p:pic>
        <p:nvPicPr>
          <p:cNvPr id="34819" name="Picture 3" descr="C:\Users\User\Desktop\презентация\DSC009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3698" y="642918"/>
            <a:ext cx="3048021" cy="1714512"/>
          </a:xfrm>
          <a:prstGeom prst="rect">
            <a:avLst/>
          </a:prstGeom>
          <a:noFill/>
        </p:spPr>
      </p:pic>
      <p:pic>
        <p:nvPicPr>
          <p:cNvPr id="34821" name="Picture 5" descr="C:\Users\User\Desktop\презентация\DSC009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3698" y="2643182"/>
            <a:ext cx="3048021" cy="1714512"/>
          </a:xfrm>
          <a:prstGeom prst="rect">
            <a:avLst/>
          </a:prstGeom>
          <a:noFill/>
        </p:spPr>
      </p:pic>
      <p:pic>
        <p:nvPicPr>
          <p:cNvPr id="34822" name="Picture 6" descr="C:\Users\User\Desktop\презентация\DSC009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786322"/>
            <a:ext cx="3048021" cy="1714512"/>
          </a:xfrm>
          <a:prstGeom prst="rect">
            <a:avLst/>
          </a:prstGeom>
          <a:noFill/>
        </p:spPr>
      </p:pic>
      <p:pic>
        <p:nvPicPr>
          <p:cNvPr id="34823" name="Picture 7" descr="C:\Users\User\Desktop\презентация\DSC009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4786322"/>
            <a:ext cx="3103584" cy="1745766"/>
          </a:xfrm>
          <a:prstGeom prst="rect">
            <a:avLst/>
          </a:prstGeom>
          <a:noFill/>
        </p:spPr>
      </p:pic>
      <p:pic>
        <p:nvPicPr>
          <p:cNvPr id="34824" name="Picture 8" descr="C:\Users\User\Desktop\презентация\DSC009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04" y="2643182"/>
            <a:ext cx="3048021" cy="1714512"/>
          </a:xfrm>
          <a:prstGeom prst="rect">
            <a:avLst/>
          </a:prstGeom>
          <a:noFill/>
        </p:spPr>
      </p:pic>
      <p:pic>
        <p:nvPicPr>
          <p:cNvPr id="34825" name="Picture 9" descr="C:\Users\User\Desktop\фото все 12.12.2015г\DSC009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728" y="1785926"/>
            <a:ext cx="7275657" cy="4089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14480" y="214290"/>
            <a:ext cx="721523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lang="ru-RU" sz="2800" b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исследовательский, краткосрочный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лексической темы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«Комнатные растения»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lang="ru-RU" sz="800" b="1" u="sng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1967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воспитатели, дети.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проект одного дня\1831881_kız-bakıyor-genç-bitki-bahar-mutl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0"/>
            <a:ext cx="478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928670"/>
            <a:ext cx="735808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6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6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kumimoji="0" lang="ru-RU" sz="3600" b="1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н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едостаточные знания детей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комнатных растениях,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отсутствие разнообразия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цветущих растений в группе.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85852" y="214290"/>
            <a:ext cx="78581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пополнить знания детей о комнатных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растениях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формирование </a:t>
            </a: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экологической культуры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00166" y="1714488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многообразием цветущих комнатных растений;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научить правильно ухаживать за комнатными растениями;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создавать условия для поисковой деятельности детей;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бережное отношение ко всему живому;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привлекать родителей и детей к разнообразным видам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в ходе реализации проекта;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пополнить состав цветущих комнатных растений группы.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проект одного дня\1833117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428604"/>
            <a:ext cx="750099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 algn="ctr"/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группе необходимых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условий по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ознакомлению детей с многообразием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комнатных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1)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альбома «Комнатные растения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endParaRPr lang="ru-RU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2)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Подбор  стихов, загадок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3) Оформление </a:t>
            </a:r>
            <a:r>
              <a:rPr lang="ru-RU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«Что нужно для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роста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растений», «Как ухаживать за растениями», «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Орудия</a:t>
            </a:r>
          </a:p>
          <a:p>
            <a:pPr lvl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труда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 уходу за растениями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/>
            <a:endParaRPr lang="ru-RU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Заинтересованное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отношение детей к поисковой деятельности.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Более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бережное отношение детей к растительному миру.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Активное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участие родителей в реализации проекта.</a:t>
            </a:r>
          </a:p>
          <a:p>
            <a:pPr lvl="0"/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71538" y="0"/>
            <a:ext cx="792961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Утренняя зарядка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714356"/>
            <a:ext cx="728667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solidFill>
                  <a:srgbClr val="008000"/>
                </a:solidFill>
              </a:rPr>
              <a:t>                          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Я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землю семечком попал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И вдруг цветком красивым стал.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    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И.п. полный присед,  сгруппироваться; 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встать потянуться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вверх,</a:t>
            </a:r>
          </a:p>
          <a:p>
            <a:pPr algn="ctr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 руки на  пояс;  2-и.п. (5-6 раз)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 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2.   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выше к солнцу потянулся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И лепестками лучиков коснулся.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 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И.п. о.с. руки вдоль туловища;   1- руки через стороны вверх, встать на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                         носочки; 2-и.п. (5-6 раз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  3.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Я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поглядел по сторонам,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И много я цветов увидел там.  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такие же, как я,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Они, они мои друзья.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    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 И.п. ноги на ширине, руки на поясе; 1- поворот в правую сторону, правую руку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                         в  сторону; 2-и.п. 3-4- то же в левую сторону; ( 5-6 раз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ветерок  меня качает,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И вправо  влево наклоняет.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 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И.п. то же;  наклоны туловища вправо, влево; (5-6 раз)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</a:t>
            </a:r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Я с ветерком люблю играть,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  И ниже, ниже стебелёк  свой наклонять.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        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И.п. то же; 1- наклон туловища вперёд, руки вперёд;  наклонить туловище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                            ниже  пальцами рук коснуться носочков ног; 2-и.п. (5-6раз)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6.  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 бабочка красавица садится на меня,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  Я рад своим друзьям  всегда.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      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 И.п. о.с. руки в стороны; 1- полный присед, руки на колени; 2-и.п. (5-6 раз)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           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  </a:t>
            </a: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Гостей  люблю я принимать.</a:t>
            </a:r>
          </a:p>
          <a:p>
            <a:pPr algn="ctr"/>
            <a:r>
              <a:rPr lang="ru-RU" sz="1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И вкусною пыльцою угощать.</a:t>
            </a:r>
          </a:p>
          <a:p>
            <a:pPr algn="ctr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    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  И.п. то же;  прыжки; (10раз)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/>
              <a:t> 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                           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1" descr="C:\Users\User\Desktop\для сайта\Новая папка (2)\физкультура\post-182234-1282941809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28604"/>
            <a:ext cx="1769864" cy="1769864"/>
          </a:xfrm>
          <a:prstGeom prst="rect">
            <a:avLst/>
          </a:prstGeom>
          <a:noFill/>
        </p:spPr>
      </p:pic>
      <p:pic>
        <p:nvPicPr>
          <p:cNvPr id="8" name="Picture 11" descr="C:\Users\User\Desktop\для сайта\Новая папка (2)\физкультура\post-182234-1282941809_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57224" y="4786322"/>
            <a:ext cx="1944912" cy="1769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357166"/>
            <a:ext cx="3027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Физкультминутки 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1071546"/>
            <a:ext cx="24347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Наши нежные цветки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Распускают лепестки.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Ветерок чуть дышит,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Лепестки колышет.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Наши алые цветки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Закрывают лепестки.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Тихо засыпают,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Головой качают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4572008"/>
            <a:ext cx="33110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Спал цветок и вдруг проснулся,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Больше спать не захотел.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Шевельнулся, потянулся,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Взвился вверх и полетел.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Солнце утром лишь проснётся,</a:t>
            </a:r>
          </a:p>
          <a:p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Бабочка кружит и вьётся.</a:t>
            </a:r>
            <a:endParaRPr lang="ru-RU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s015.radikal.ru/i330/1408/0c/98487251d75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643314"/>
            <a:ext cx="3000396" cy="2819420"/>
          </a:xfrm>
          <a:prstGeom prst="rect">
            <a:avLst/>
          </a:prstGeom>
          <a:noFill/>
        </p:spPr>
      </p:pic>
      <p:pic>
        <p:nvPicPr>
          <p:cNvPr id="9" name="Picture 18" descr="http://img0.liveinternet.ru/images/attach/c/0/120/850/120850458_foto_RR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000108"/>
            <a:ext cx="2786082" cy="33337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28794" y="142852"/>
            <a:ext cx="635795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Строение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комнатного цветка.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Что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необходимо растению для роста?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Как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ухаживать за комнатным растением?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6" descr="https://im0-tub-ru.yandex.net/i?id=a21559c4ffd4b06130f2857e2e77dbfa&amp;n=33&amp;h=190&amp;w=1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5360"/>
            <a:ext cx="2656739" cy="3022640"/>
          </a:xfrm>
          <a:prstGeom prst="rect">
            <a:avLst/>
          </a:prstGeom>
          <a:noFill/>
        </p:spPr>
      </p:pic>
      <p:pic>
        <p:nvPicPr>
          <p:cNvPr id="12" name="Picture 4" descr="C:\Users\User\Desktop\проект одного дня\уход1 cop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357694"/>
            <a:ext cx="3339441" cy="2358481"/>
          </a:xfrm>
          <a:prstGeom prst="rect">
            <a:avLst/>
          </a:prstGeom>
          <a:noFill/>
        </p:spPr>
      </p:pic>
      <p:pic>
        <p:nvPicPr>
          <p:cNvPr id="13" name="Picture 3" descr="C:\Users\User\Desktop\проект одного дня\img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000240"/>
            <a:ext cx="2857493" cy="2143120"/>
          </a:xfrm>
          <a:prstGeom prst="rect">
            <a:avLst/>
          </a:prstGeom>
          <a:noFill/>
        </p:spPr>
      </p:pic>
      <p:pic>
        <p:nvPicPr>
          <p:cNvPr id="1026" name="Picture 2" descr="C:\Users\User\Desktop\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5" y="2071678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роект одного дня\1833117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142852"/>
            <a:ext cx="576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Чтение и рассматривание книг и альбомов</a:t>
            </a:r>
            <a:endParaRPr lang="ru-RU" sz="24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C:\Users\User\Desktop\проект одного дня\1003277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43009">
            <a:off x="1094837" y="923523"/>
            <a:ext cx="2255176" cy="2657615"/>
          </a:xfrm>
          <a:prstGeom prst="rect">
            <a:avLst/>
          </a:prstGeom>
          <a:noFill/>
        </p:spPr>
      </p:pic>
      <p:pic>
        <p:nvPicPr>
          <p:cNvPr id="33794" name="Picture 2" descr="C:\Users\User\Desktop\проект одного дня\90285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48338">
            <a:off x="6742415" y="904789"/>
            <a:ext cx="2009479" cy="2747963"/>
          </a:xfrm>
          <a:prstGeom prst="rect">
            <a:avLst/>
          </a:prstGeom>
          <a:noFill/>
        </p:spPr>
      </p:pic>
      <p:pic>
        <p:nvPicPr>
          <p:cNvPr id="33795" name="Picture 3" descr="C:\Users\User\Desktop\проект одного дня\U-solnishka-v-gostyah-(978-5-389-02307-9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44782">
            <a:off x="6176538" y="3458052"/>
            <a:ext cx="2133600" cy="3169920"/>
          </a:xfrm>
          <a:prstGeom prst="rect">
            <a:avLst/>
          </a:prstGeom>
          <a:noFill/>
        </p:spPr>
      </p:pic>
      <p:pic>
        <p:nvPicPr>
          <p:cNvPr id="33796" name="Picture 4" descr="C:\Users\User\Desktop\проект одного дня\A._K._Tolstoj__Kolokolchiki_moi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36616">
            <a:off x="1602528" y="3396830"/>
            <a:ext cx="2119206" cy="3175091"/>
          </a:xfrm>
          <a:prstGeom prst="rect">
            <a:avLst/>
          </a:prstGeom>
          <a:noFill/>
        </p:spPr>
      </p:pic>
      <p:pic>
        <p:nvPicPr>
          <p:cNvPr id="33797" name="Picture 5" descr="C:\Users\User\Desktop\проект одного дня\516-1_en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785794"/>
            <a:ext cx="3500430" cy="2552165"/>
          </a:xfrm>
          <a:prstGeom prst="rect">
            <a:avLst/>
          </a:prstGeom>
          <a:noFill/>
        </p:spPr>
      </p:pic>
      <p:pic>
        <p:nvPicPr>
          <p:cNvPr id="33798" name="Picture 6" descr="C:\Users\User\Desktop\проект одного дня\3134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3429000"/>
            <a:ext cx="2369478" cy="3021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395</Words>
  <Application>Microsoft Office PowerPoint</Application>
  <PresentationFormat>Экран (4:3)</PresentationFormat>
  <Paragraphs>152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54</cp:revision>
  <dcterms:created xsi:type="dcterms:W3CDTF">2015-12-12T11:08:03Z</dcterms:created>
  <dcterms:modified xsi:type="dcterms:W3CDTF">2016-03-14T20:27:26Z</dcterms:modified>
</cp:coreProperties>
</file>