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Lewis Carroll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u="sng" dirty="0" smtClean="0"/>
              <a:t> </a:t>
            </a:r>
            <a:r>
              <a:rPr lang="en-US" b="1" u="sng" dirty="0" smtClean="0"/>
              <a:t>a famous writer</a:t>
            </a:r>
            <a:endParaRPr lang="ru-RU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27" y="850068"/>
            <a:ext cx="3513786" cy="5176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641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Where Lewis </a:t>
            </a:r>
            <a:r>
              <a:rPr lang="en-US" b="1" u="sng" dirty="0" smtClean="0"/>
              <a:t>Carroll was </a:t>
            </a:r>
            <a:r>
              <a:rPr lang="en-US" b="1" u="sng" dirty="0"/>
              <a:t>born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258" y="2252750"/>
            <a:ext cx="11554691" cy="1163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Lewis Carroll was a  writer and mathematician . His real name </a:t>
            </a:r>
            <a:r>
              <a:rPr lang="en-US" sz="2800" dirty="0" smtClean="0">
                <a:solidFill>
                  <a:schemeClr val="accent1"/>
                </a:solidFill>
              </a:rPr>
              <a:t>was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Charles </a:t>
            </a:r>
            <a:r>
              <a:rPr lang="en-US" sz="2800" dirty="0" err="1">
                <a:solidFill>
                  <a:schemeClr val="accent1"/>
                </a:solidFill>
              </a:rPr>
              <a:t>Lutwidge</a:t>
            </a:r>
            <a:r>
              <a:rPr lang="en-US" sz="2800" dirty="0">
                <a:solidFill>
                  <a:schemeClr val="accent1"/>
                </a:solidFill>
              </a:rPr>
              <a:t> Dodgson.  He was born on 27of January in 1832 in 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dirty="0" smtClean="0">
                <a:solidFill>
                  <a:schemeClr val="accent1"/>
                </a:solidFill>
              </a:rPr>
              <a:t> small  English village .</a:t>
            </a:r>
            <a:endParaRPr lang="ru-RU" sz="2800" dirty="0" smtClean="0">
              <a:solidFill>
                <a:schemeClr val="accent1"/>
              </a:solidFill>
            </a:endParaRPr>
          </a:p>
          <a:p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761509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20" y="3632661"/>
            <a:ext cx="4001193" cy="3000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005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F</a:t>
            </a:r>
            <a:r>
              <a:rPr lang="en-US" b="1" u="sng" dirty="0" smtClean="0"/>
              <a:t>amily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2873"/>
            <a:ext cx="7705898" cy="4655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His dad was a priest and Charles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(Lewis)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had ten brothers and sisters.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When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Charles was  a child, he was fond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of literature. He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had his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own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puppet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theater and created plays for it.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Lewis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was very clever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talented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 He also wrote the poems and 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made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newspapers and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magazines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for his brothers and sisters. He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thought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up the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puzzles,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riddles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and some other things to entertain them.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98" y="2344188"/>
            <a:ext cx="3996673" cy="44223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97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Education</a:t>
            </a:r>
            <a:r>
              <a:rPr lang="ru-RU" b="1" u="sng" dirty="0" smtClean="0"/>
              <a:t> </a:t>
            </a:r>
            <a:r>
              <a:rPr lang="en-US" b="1" u="sng" dirty="0" smtClean="0"/>
              <a:t>and job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44190"/>
            <a:ext cx="12192000" cy="16209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7030A0"/>
                </a:solidFill>
              </a:rPr>
              <a:t>He studied in  Rugby School and then he got  education in Christ</a:t>
            </a:r>
            <a:endParaRPr lang="ru-RU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Church </a:t>
            </a:r>
            <a:r>
              <a:rPr lang="en-US" sz="2800" dirty="0">
                <a:solidFill>
                  <a:srgbClr val="7030A0"/>
                </a:solidFill>
              </a:rPr>
              <a:t>College in Oxford.  He taught mathematics there </a:t>
            </a:r>
            <a:r>
              <a:rPr lang="en-US" sz="2800" dirty="0" smtClean="0">
                <a:solidFill>
                  <a:srgbClr val="7030A0"/>
                </a:solidFill>
              </a:rPr>
              <a:t>after his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graduation.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4422486"/>
            <a:ext cx="3632662" cy="1967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08" y="4422486"/>
            <a:ext cx="3498118" cy="1967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896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Friends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316" y="2836256"/>
            <a:ext cx="7281949" cy="3758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Lewis  had a </a:t>
            </a:r>
            <a:r>
              <a:rPr lang="en-US" sz="2800" dirty="0" smtClean="0">
                <a:solidFill>
                  <a:srgbClr val="7030A0"/>
                </a:solidFill>
              </a:rPr>
              <a:t>friendship </a:t>
            </a:r>
            <a:r>
              <a:rPr lang="en-US" sz="2800" dirty="0">
                <a:solidFill>
                  <a:srgbClr val="7030A0"/>
                </a:solidFill>
              </a:rPr>
              <a:t>with </a:t>
            </a:r>
            <a:r>
              <a:rPr lang="en-US" sz="2800" dirty="0" smtClean="0">
                <a:solidFill>
                  <a:srgbClr val="7030A0"/>
                </a:solidFill>
              </a:rPr>
              <a:t>a family </a:t>
            </a:r>
            <a:r>
              <a:rPr lang="en-US" sz="2800" dirty="0">
                <a:solidFill>
                  <a:srgbClr val="7030A0"/>
                </a:solidFill>
              </a:rPr>
              <a:t>of  Henry George Liddell . Henry had </a:t>
            </a:r>
            <a:r>
              <a:rPr lang="en-US" sz="2800" dirty="0" smtClean="0">
                <a:solidFill>
                  <a:srgbClr val="7030A0"/>
                </a:solidFill>
              </a:rPr>
              <a:t>a wonderful </a:t>
            </a:r>
            <a:r>
              <a:rPr lang="en-US" sz="2800" dirty="0">
                <a:solidFill>
                  <a:srgbClr val="7030A0"/>
                </a:solidFill>
              </a:rPr>
              <a:t>daughter Alice. Lewis thought up  and told the fairy </a:t>
            </a:r>
            <a:r>
              <a:rPr lang="en-US" sz="2800" dirty="0" smtClean="0">
                <a:solidFill>
                  <a:srgbClr val="7030A0"/>
                </a:solidFill>
              </a:rPr>
              <a:t>tales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about </a:t>
            </a:r>
            <a:r>
              <a:rPr lang="en-US" sz="2800" dirty="0">
                <a:solidFill>
                  <a:srgbClr val="7030A0"/>
                </a:solidFill>
              </a:rPr>
              <a:t>her adventures.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2603500"/>
            <a:ext cx="2031755" cy="2776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4" y="2836256"/>
            <a:ext cx="1949378" cy="2442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208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Creations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11186"/>
            <a:ext cx="12192000" cy="17789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Then </a:t>
            </a:r>
            <a:r>
              <a:rPr lang="en-US" sz="2400" dirty="0">
                <a:solidFill>
                  <a:schemeClr val="accent1"/>
                </a:solidFill>
              </a:rPr>
              <a:t>he wrote two books : </a:t>
            </a:r>
            <a:r>
              <a:rPr lang="en-US" sz="2400" dirty="0" smtClean="0">
                <a:solidFill>
                  <a:schemeClr val="accent1"/>
                </a:solidFill>
              </a:rPr>
              <a:t>“Alice’s Adventures </a:t>
            </a:r>
            <a:r>
              <a:rPr lang="en-US" sz="2400" dirty="0">
                <a:solidFill>
                  <a:schemeClr val="accent1"/>
                </a:solidFill>
              </a:rPr>
              <a:t>in Wonderland” </a:t>
            </a:r>
            <a:r>
              <a:rPr lang="en-US" sz="2400" dirty="0" smtClean="0">
                <a:solidFill>
                  <a:schemeClr val="accent1"/>
                </a:solidFill>
              </a:rPr>
              <a:t>and “Alice Through </a:t>
            </a:r>
            <a:r>
              <a:rPr lang="en-US" sz="2400" dirty="0">
                <a:solidFill>
                  <a:schemeClr val="accent1"/>
                </a:solidFill>
              </a:rPr>
              <a:t>the Looking Glass”.</a:t>
            </a:r>
            <a:endParaRPr lang="ru-RU" sz="24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accent1"/>
                </a:solidFill>
              </a:rPr>
              <a:t>Later he wrote humorous story  “The Hunting of the </a:t>
            </a:r>
            <a:r>
              <a:rPr lang="en-US" sz="2400" dirty="0" err="1">
                <a:solidFill>
                  <a:schemeClr val="accent1"/>
                </a:solidFill>
              </a:rPr>
              <a:t>Snark</a:t>
            </a:r>
            <a:r>
              <a:rPr lang="en-US" sz="2400" dirty="0">
                <a:solidFill>
                  <a:schemeClr val="accent1"/>
                </a:solidFill>
              </a:rPr>
              <a:t>” .  </a:t>
            </a:r>
            <a:endParaRPr lang="ru-RU" sz="24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accent1"/>
                </a:solidFill>
              </a:rPr>
              <a:t>Did you red his stories for children about Sylvie and Bruno</a:t>
            </a:r>
            <a:r>
              <a:rPr lang="en-US" sz="2400" dirty="0" smtClean="0">
                <a:solidFill>
                  <a:schemeClr val="accent1"/>
                </a:solidFill>
              </a:rPr>
              <a:t>?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4206239"/>
            <a:ext cx="1706128" cy="2351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3" y="4206239"/>
            <a:ext cx="1632930" cy="2351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92" y="4206239"/>
            <a:ext cx="1632785" cy="2351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41" y="4206239"/>
            <a:ext cx="1495604" cy="2351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28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Finish of life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Lewis Carroll died on 14 January in 1898 at his sister’s home.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8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53967" y="861136"/>
            <a:ext cx="8825658" cy="2677648"/>
          </a:xfrm>
        </p:spPr>
        <p:txBody>
          <a:bodyPr/>
          <a:lstStyle/>
          <a:p>
            <a:pPr algn="ctr"/>
            <a:r>
              <a:rPr lang="en-US" sz="6000" dirty="0" smtClean="0"/>
              <a:t>Thanks for your attention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295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</TotalTime>
  <Words>242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Совет директоров</vt:lpstr>
      <vt:lpstr>Lewis Carroll </vt:lpstr>
      <vt:lpstr>Where Lewis Carroll was born</vt:lpstr>
      <vt:lpstr>Family</vt:lpstr>
      <vt:lpstr>Education and job </vt:lpstr>
      <vt:lpstr>Friends</vt:lpstr>
      <vt:lpstr>Creations</vt:lpstr>
      <vt:lpstr>Finish of life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Lewis Carroll</dc:title>
  <dc:creator>Толя Черный</dc:creator>
  <cp:lastModifiedBy>Толя Черный</cp:lastModifiedBy>
  <cp:revision>11</cp:revision>
  <dcterms:created xsi:type="dcterms:W3CDTF">2018-04-14T13:30:16Z</dcterms:created>
  <dcterms:modified xsi:type="dcterms:W3CDTF">2018-04-20T16:11:03Z</dcterms:modified>
</cp:coreProperties>
</file>