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7" r:id="rId5"/>
    <p:sldId id="269" r:id="rId6"/>
    <p:sldId id="271" r:id="rId7"/>
    <p:sldId id="272" r:id="rId8"/>
    <p:sldId id="275" r:id="rId9"/>
    <p:sldId id="276" r:id="rId10"/>
    <p:sldId id="280" r:id="rId11"/>
    <p:sldId id="292" r:id="rId12"/>
    <p:sldId id="297" r:id="rId13"/>
    <p:sldId id="28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7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85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1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0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88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13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1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16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6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3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4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F71CC-551D-47ED-8FC6-EE79387D2FD2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6AEE9-F623-45F9-85DD-B2FD00CF6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0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5/1621908008_1-phonoteka_org-p-fon-dlya-prezentatsii-po-zdorovesberezheni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2"/>
            <a:ext cx="12192000" cy="69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0182" y="1027653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8000" i="1" dirty="0">
                <a:solidFill>
                  <a:srgbClr val="FF0000"/>
                </a:solidFill>
                <a:cs typeface="Times New Roman" pitchFamily="18" charset="0"/>
              </a:rPr>
              <a:t>Проект</a:t>
            </a:r>
            <a:br>
              <a:rPr lang="ru-RU" sz="8000" i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8000" i="1" dirty="0">
                <a:solidFill>
                  <a:srgbClr val="FF0000"/>
                </a:solidFill>
                <a:cs typeface="Times New Roman" pitchFamily="18" charset="0"/>
              </a:rPr>
              <a:t>«Хочу быть здоровым»</a:t>
            </a:r>
            <a:endParaRPr lang="ru-RU" sz="80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83782" y="3382818"/>
            <a:ext cx="2757053" cy="33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1279" y="374073"/>
            <a:ext cx="743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ролевая игра «Магазин полезных продуктов»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985" y="974432"/>
            <a:ext cx="4306588" cy="5745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2170" y="955469"/>
            <a:ext cx="4320802" cy="57641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9328" y="974432"/>
            <a:ext cx="3168087" cy="2889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0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035" y="1718619"/>
            <a:ext cx="5042238" cy="455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992" y="1718619"/>
            <a:ext cx="5506645" cy="474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767091" y="588758"/>
            <a:ext cx="5934075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8163" y="349626"/>
            <a:ext cx="44539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rgbClr val="0070C0"/>
                </a:solidFill>
              </a:rPr>
              <a:t>Весёлые старты</a:t>
            </a:r>
            <a:r>
              <a:rPr lang="ru-RU" i="1" dirty="0" smtClean="0">
                <a:solidFill>
                  <a:srgbClr val="0070C0"/>
                </a:solidFill>
              </a:rPr>
              <a:t>.</a:t>
            </a: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90" y="166255"/>
            <a:ext cx="9670473" cy="1161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297"/>
            <a:ext cx="236545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49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17797" y="-595"/>
            <a:ext cx="13209798" cy="7340932"/>
          </a:xfrm>
          <a:prstGeom prst="rect">
            <a:avLst/>
          </a:prstGeom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11281272" cy="28423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24"/>
              </a:avLst>
            </a:prstTxWarp>
          </a:bodyPr>
          <a:lstStyle/>
          <a:p>
            <a:pPr algn="ctr" rtl="0"/>
            <a:endParaRPr lang="ru-RU" sz="3600" kern="10" spc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/>
            <a:endParaRPr lang="ru-RU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Спасибо за внимание!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8" name="Picture 4" descr="https://i.pinimg.com/originals/53/54/03/535403afd12fc908ad5671c5cb7cac3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41" y="2901551"/>
            <a:ext cx="6064214" cy="39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8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phonoteka.org/uploads/posts/2021-05/1620732711_1-phonoteka_org-p-fon-dlya-prezentatsii-po-fizicheskoi-kultu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1725" y="342900"/>
            <a:ext cx="83296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В настоящее время одной из приоритетных задач, стоящих перед педагогами, является сохранение здоровья детей в процессе воспитания и обучения. Привычка к здоровому образу жизни – это главная, основная, жизненно важная привычка. Поэтому дошкольные учреждения и семья призваны заложить в дошкольном детстве основы здорового образа жизни, используя различные формы работы.</a:t>
            </a:r>
          </a:p>
          <a:p>
            <a:r>
              <a:rPr lang="ru-RU" sz="2400" i="1" dirty="0" smtClean="0">
                <a:solidFill>
                  <a:srgbClr val="FF0000"/>
                </a:solidFill>
              </a:rPr>
              <a:t>В процессе повседневной работы с детьми необходимо стремиться к тому, чтобы выполнение правил личной гигиены стало для них естественным, а гигиенические навыки с возрастом постоянно совершенствовались. Быть здоровым – естественное стремление человека. Здоровье</a:t>
            </a:r>
            <a:r>
              <a:rPr lang="ru-RU" sz="2400" b="1" i="1" dirty="0" smtClean="0">
                <a:solidFill>
                  <a:srgbClr val="FF0000"/>
                </a:solidFill>
              </a:rPr>
              <a:t> </a:t>
            </a:r>
            <a:r>
              <a:rPr lang="ru-RU" sz="2400" i="1" dirty="0" smtClean="0">
                <a:solidFill>
                  <a:srgbClr val="FF0000"/>
                </a:solidFill>
              </a:rPr>
              <a:t>означает не только отсутствие болезней, но и психическое и социальное благополучие.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682244_67-p-fon-dlya-prezentatsii-zozh-dlya-detei-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07717" y="214838"/>
            <a:ext cx="1713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0" cap="sm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Беседы</a:t>
            </a:r>
            <a:endParaRPr kumimoji="0" lang="ru-RU" sz="3600" b="0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1386" y="856754"/>
            <a:ext cx="3598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26" y="2688758"/>
            <a:ext cx="5476292" cy="410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8580" y="96983"/>
            <a:ext cx="4983421" cy="373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5435" y="3931532"/>
            <a:ext cx="3300051" cy="286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646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5891" y="942111"/>
            <a:ext cx="5523359" cy="4516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3" descr="E:\DCIM\119_PANA\P119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633" y="788465"/>
            <a:ext cx="4668980" cy="4551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8888" y="3650923"/>
            <a:ext cx="3994005" cy="33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9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1210" y="0"/>
            <a:ext cx="8257468" cy="586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611972">
            <a:off x="-642938" y="2198556"/>
            <a:ext cx="5743574" cy="360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250" y="0"/>
            <a:ext cx="1220525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488" y="0"/>
            <a:ext cx="1034891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Конспект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НОД рисование «Витамины для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здоровья»</a:t>
            </a:r>
            <a:endParaRPr lang="ru-RU" sz="24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 вызвать у детей желание заботится о своём здоровье.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Задачи: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учить детей различать витаминосодержащие продукты;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объяснить детям, как витамины влияют на организм человека, о их пользе и значении витаминов для здоровья человека;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помочь детям понять, что здоровье зависит от правильного питания - еда должна быть не только вкусной , но и полезно;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развивать внимание, мышление, воображение, активный и пассивный словарь;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 воспитывать у детей желание заботится о своём здоровье.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Предварительная работа: 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 беседа с детьми о здоровье;  подготовка слайдов;  подготовка рабочих листов.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Материал: 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цветные карандаши, рабочие листы,  листы бумаги для рисования.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8899" y="0"/>
            <a:ext cx="3279237" cy="18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074" y="883226"/>
            <a:ext cx="7315200" cy="5417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6994" y="283191"/>
            <a:ext cx="4438273" cy="6291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362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2145" y="456548"/>
            <a:ext cx="6761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sm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Дидактическая игра «Окажи помощь»</a:t>
            </a:r>
            <a:r>
              <a:rPr kumimoji="0" lang="ru-RU" sz="2800" b="0" i="0" u="none" strike="noStrike" kern="0" cap="small" spc="0" normalizeH="0" baseline="0" noProof="0" dirty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j-ea"/>
                <a:cs typeface="+mj-cs"/>
              </a:rPr>
              <a:t/>
            </a:r>
            <a:br>
              <a:rPr kumimoji="0" lang="ru-RU" sz="2800" b="0" i="0" u="none" strike="noStrike" kern="0" cap="small" spc="0" normalizeH="0" baseline="0" noProof="0" dirty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j-ea"/>
                <a:cs typeface="+mj-cs"/>
              </a:rPr>
            </a:b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237" y="1361932"/>
            <a:ext cx="84097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Цели: познакомить детей с основными элементарными правилами </a:t>
            </a:r>
            <a:br>
              <a:rPr kumimoji="0" lang="ru-RU" sz="2400" i="1" u="none" strike="noStrike" kern="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1" u="none" strike="noStrike" kern="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оказания первой помощи при синяках, ссадинах, порезах, ожогах, обморожении, попадании соринки в глаз, формирование умения правильно пользоваться пластырем, йодом, зеленкой и бинтами, обрабатывать рану, промывать, накладывать повязку.</a:t>
            </a:r>
            <a:br>
              <a:rPr kumimoji="0" lang="ru-RU" sz="2400" i="1" u="none" strike="noStrike" kern="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1" u="none" strike="noStrike" kern="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Материал: перекись водорода, вата, ватные палочки, бинт, зелёнка или йод, лейкопластырь, носовой платок, бокал, ложка, ложки, кружки (деревянные, металлические, пластмассовые, шпатель, носовой платок, совочек, коробочка и т. д., игрушки (мишка, зайчик, лисичка, ёжик, щенок, котёнок, кукла.</a:t>
            </a:r>
            <a:br>
              <a:rPr kumimoji="0" lang="ru-RU" sz="2400" i="1" u="none" strike="noStrike" kern="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8589" y="1743016"/>
            <a:ext cx="4243411" cy="46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05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528" y="180109"/>
            <a:ext cx="5523346" cy="414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9661" y="2209367"/>
            <a:ext cx="6198177" cy="4648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7201" y="3581264"/>
            <a:ext cx="3457439" cy="345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123</Words>
  <Application>Microsoft Office PowerPoint</Application>
  <PresentationFormat>Широкоэкранный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Century Schoolbook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73</cp:revision>
  <dcterms:created xsi:type="dcterms:W3CDTF">2022-03-10T12:53:59Z</dcterms:created>
  <dcterms:modified xsi:type="dcterms:W3CDTF">2022-04-10T09:37:32Z</dcterms:modified>
</cp:coreProperties>
</file>