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9" r:id="rId3"/>
    <p:sldId id="257" r:id="rId4"/>
    <p:sldId id="258" r:id="rId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0" d="100"/>
          <a:sy n="50" d="100"/>
        </p:scale>
        <p:origin x="-1253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13.04.2022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13.04.2022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13.04.2022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13.04.2022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13.04.2022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13.04.2022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13.04.2022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13.04.2022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13.04.2022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13.04.2022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13.04.2022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13.04.2022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Интеллектуальная карта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ru-RU" sz="6000" dirty="0" smtClean="0">
                <a:latin typeface="Times New Roman" pitchFamily="18" charset="0"/>
                <a:cs typeface="Times New Roman" pitchFamily="18" charset="0"/>
              </a:rPr>
              <a:t>На тему: «Весна»</a:t>
            </a:r>
            <a:endParaRPr lang="ru-RU" sz="6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033722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2480" y="245408"/>
            <a:ext cx="8575753" cy="6336704"/>
          </a:xfrm>
        </p:spPr>
      </p:pic>
    </p:spTree>
    <p:extLst>
      <p:ext uri="{BB962C8B-B14F-4D97-AF65-F5344CB8AC3E}">
        <p14:creationId xmlns:p14="http://schemas.microsoft.com/office/powerpoint/2010/main" val="39257765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332656"/>
            <a:ext cx="8496944" cy="6264696"/>
          </a:xfrm>
        </p:spPr>
      </p:pic>
    </p:spTree>
    <p:extLst>
      <p:ext uri="{BB962C8B-B14F-4D97-AF65-F5344CB8AC3E}">
        <p14:creationId xmlns:p14="http://schemas.microsoft.com/office/powerpoint/2010/main" val="37753172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188640"/>
            <a:ext cx="8620182" cy="6465137"/>
          </a:xfrm>
        </p:spPr>
      </p:pic>
    </p:spTree>
    <p:extLst>
      <p:ext uri="{BB962C8B-B14F-4D97-AF65-F5344CB8AC3E}">
        <p14:creationId xmlns:p14="http://schemas.microsoft.com/office/powerpoint/2010/main" val="38830314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8</Words>
  <Application>Microsoft Office PowerPoint</Application>
  <PresentationFormat>Экран (4:3)</PresentationFormat>
  <Paragraphs>2</Paragraphs>
  <Slides>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Волна</vt:lpstr>
      <vt:lpstr>Интеллектуальная карта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Интеллектуальная карта</dc:title>
  <dc:creator>эдуард</dc:creator>
  <cp:lastModifiedBy>EdikPC</cp:lastModifiedBy>
  <cp:revision>1</cp:revision>
  <dcterms:created xsi:type="dcterms:W3CDTF">2022-04-13T08:17:27Z</dcterms:created>
  <dcterms:modified xsi:type="dcterms:W3CDTF">2022-04-13T08:23:05Z</dcterms:modified>
</cp:coreProperties>
</file>