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6" r:id="rId5"/>
    <p:sldId id="257" r:id="rId6"/>
    <p:sldId id="259" r:id="rId7"/>
    <p:sldId id="260" r:id="rId8"/>
    <p:sldId id="261" r:id="rId9"/>
    <p:sldId id="262" r:id="rId10"/>
    <p:sldId id="264" r:id="rId11"/>
    <p:sldId id="265" r:id="rId12"/>
    <p:sldId id="263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Девиз: «Чтобы дойти до цели,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надо ,прежде всего, идти.»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energy\Desktop\Новая папка\DSC01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505200" cy="4754563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886200" y="1447800"/>
            <a:ext cx="50292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Звания: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нагрудный знак «Почётный работник общего образования Российской Федерации»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степени лауреата Всероссийского открытого конкурса «Педагогические инновации»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работу « Экологическое образование младших школьников через организацию внеурочной деятельности»;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степени лауреата Всероссийского открытого конкурса  «Педагогические инновации» за работу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Гражданско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правовое воспитание младших школьников через урочную и внеурочную деятельность»;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Грамота Министерства образования Хабаровского края за значительные заслуги в образовании и воспитании подрастающего поколения; Дипломант Международного конкурса « Человек на Земле».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Новый год-зима и лёд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nergy\Desktop\Новая папка\DSCN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4724400" cy="4445000"/>
          </a:xfrm>
          <a:prstGeom prst="rect">
            <a:avLst/>
          </a:prstGeom>
          <a:noFill/>
        </p:spPr>
      </p:pic>
      <p:pic>
        <p:nvPicPr>
          <p:cNvPr id="1027" name="Picture 3" descr="C:\Users\energy\Desktop\Новая папка\DSCN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44196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«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Я-талантлив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energy\Desktop\Новая папка\DSCN9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706938" cy="5008880"/>
          </a:xfrm>
          <a:prstGeom prst="rect">
            <a:avLst/>
          </a:prstGeom>
          <a:noFill/>
        </p:spPr>
      </p:pic>
      <p:pic>
        <p:nvPicPr>
          <p:cNvPr id="2052" name="Picture 4" descr="C:\Users\energy\Desktop\Новая папка\20150904_111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4191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Районная игра-викторина «Люби и знай свой край»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energy\Desktop\2\P1090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876800" cy="4572000"/>
          </a:xfrm>
          <a:prstGeom prst="rect">
            <a:avLst/>
          </a:prstGeom>
          <a:noFill/>
        </p:spPr>
      </p:pic>
      <p:pic>
        <p:nvPicPr>
          <p:cNvPr id="3075" name="Picture 3" descr="C:\Users\energy\Desktop\2\P1090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4267200" cy="4541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Источники информации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 взят из личного </a:t>
            </a:r>
            <a:r>
              <a:rPr lang="ru-RU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учителя и архива фотографий класса и родителей</a:t>
            </a:r>
            <a:b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разрешения родителей.</a:t>
            </a:r>
            <a:b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"Всё, что делаешь, надо делать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хорошо,даже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если совершаешь безумство."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Оноре Бальзак.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energy\Desktop\2\фото Анна Николаевна - копия\P1090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2819400" cy="4648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24200" y="2057400"/>
            <a:ext cx="5715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Моя работа "Экологическое образование  младших школьников через организацию внеурочной деятельности" внесена в сборник "Проектная и исследовательская деятельность в школе" под общей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редакцией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Минько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Н.Г.ЮОУО ДО г. Москва2007г.,куда внесены наиболее интересные работы педагогов, отмеченные в рамках конкурса "Педагогические инновации".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профессиональных конкурсах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447801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Всероссийский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конкурс «Педагогические инновации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»-1 и 2 места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Международный конкурс « Человек на Земле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«Созвездие талантов»-1 место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«Педагогика творчества»-публикация работы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«Педагогический сайт»-лауреат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Вопросита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Умната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Педпроспект.ру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»-публикация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«Педагогический журнал «Познание»-публикация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nergy\Desktop\2\фото Анна Николаевна - копия\Анна Николаевна фото\P1080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3657600" cy="5105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2286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Бернард Шоу утверждал:"Единственный путь, ведущий к знаниям, - это деятельность. Чтобы знания становились инструментом, а не залежами ненужного старья на задворках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интеллекта,ученик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должен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ними работать, т. е. применять, искать условия и границы их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применимости,преобразовывать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расширять и дополнять. Задача учителя- создать для этого все условия"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690337"/>
            <a:ext cx="4724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Обобщила опыт по теме: «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Гражданско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правовое воспитание младших школьников через урочную и внеурочную деятельность»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Открытый урок литературного чтения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energy\Desktop\Новая папка\ан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419600" cy="4781550"/>
          </a:xfrm>
          <a:prstGeom prst="rect">
            <a:avLst/>
          </a:prstGeom>
          <a:noFill/>
        </p:spPr>
      </p:pic>
      <p:pic>
        <p:nvPicPr>
          <p:cNvPr id="14339" name="Picture 3" descr="C:\Users\energy\Desktop\Новая папка\пучк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7244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Митинг «Помнит мир священный»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energy\Desktop\2\фото Анна Николаевна - копия\Анна Николаевна фото\20150902_10465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2514600" cy="3886200"/>
          </a:xfrm>
          <a:prstGeom prst="rect">
            <a:avLst/>
          </a:prstGeom>
          <a:noFill/>
        </p:spPr>
      </p:pic>
      <p:pic>
        <p:nvPicPr>
          <p:cNvPr id="16387" name="Picture 3" descr="C:\Users\energy\Desktop\2\фото Анна Николаевна - копия\Анна Николаевна фото\20150902_104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447800"/>
            <a:ext cx="2667000" cy="4038600"/>
          </a:xfrm>
          <a:prstGeom prst="rect">
            <a:avLst/>
          </a:prstGeom>
          <a:noFill/>
        </p:spPr>
      </p:pic>
      <p:pic>
        <p:nvPicPr>
          <p:cNvPr id="16388" name="Picture 4" descr="C:\Users\energy\Desktop\2\20150902_095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3622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сентября 2016г. 4Б класс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Мои любимые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energy\Desktop\2\DSC04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4191000" cy="3962400"/>
          </a:xfrm>
          <a:prstGeom prst="rect">
            <a:avLst/>
          </a:prstGeom>
          <a:noFill/>
        </p:spPr>
      </p:pic>
      <p:pic>
        <p:nvPicPr>
          <p:cNvPr id="17411" name="Picture 3" descr="C:\Users\energy\Desktop\2\DSCN9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2672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«А, ну-ка, мальчики!»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nergy\Desktop\2\DSCN3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2971800" cy="3657600"/>
          </a:xfrm>
          <a:prstGeom prst="rect">
            <a:avLst/>
          </a:prstGeom>
          <a:noFill/>
        </p:spPr>
      </p:pic>
      <p:pic>
        <p:nvPicPr>
          <p:cNvPr id="1027" name="Picture 3" descr="C:\Users\energy\Desktop\2\DSCN3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028950"/>
            <a:ext cx="3376613" cy="3829050"/>
          </a:xfrm>
          <a:prstGeom prst="rect">
            <a:avLst/>
          </a:prstGeom>
          <a:noFill/>
        </p:spPr>
      </p:pic>
      <p:pic>
        <p:nvPicPr>
          <p:cNvPr id="1028" name="Picture 4" descr="C:\Users\energy\Desktop\2\Фото17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4475" y="1447800"/>
            <a:ext cx="3819525" cy="3154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«А, ну-ка, девочки!»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energy\Desktop\2\DSCN4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791200" cy="4210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267</Words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Девиз: «Чтобы дойти до цели,  надо ,прежде всего, идти.» </vt:lpstr>
      <vt:lpstr>"Всё, что делаешь, надо делать хорошо,даже если совершаешь безумство."Оноре Бальзак.</vt:lpstr>
      <vt:lpstr>Участие в профессиональных конкурсах</vt:lpstr>
      <vt:lpstr>Бернард Шоу утверждал:"Единственный путь, ведущий к знаниям, - это деятельность. Чтобы знания становились инструментом, а не залежами ненужного старья на задворках интеллекта,ученик должен с ними работать, т. е. применять, искать условия и границы их применимости,преобразовывать. расширять и дополнять. Задача учителя- создать для этого все условия"</vt:lpstr>
      <vt:lpstr>Открытый урок литературного чтения</vt:lpstr>
      <vt:lpstr>Митинг «Помнит мир священный»</vt:lpstr>
      <vt:lpstr>1 сентября 2016г. 4Б класс Мои любимые</vt:lpstr>
      <vt:lpstr>«А, ну-ка, мальчики!»</vt:lpstr>
      <vt:lpstr>«А, ну-ка, девочки!»</vt:lpstr>
      <vt:lpstr>Новый год-зима и лёд</vt:lpstr>
      <vt:lpstr>Урок «Я-талантлив!»</vt:lpstr>
      <vt:lpstr>Районная игра-викторина «Люби и знай свой край»</vt:lpstr>
      <vt:lpstr>Источники информации   Материал взят из личного портфолио учителя и архива фотографий класса и родителей с разрешения родителей.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Девиз: «Чтобы дойти до цели,  надо ,прежде всего, идти.» </dc:title>
  <dc:creator>energy</dc:creator>
  <cp:lastModifiedBy>energy</cp:lastModifiedBy>
  <cp:revision>11</cp:revision>
  <dcterms:created xsi:type="dcterms:W3CDTF">2016-03-14T09:03:24Z</dcterms:created>
  <dcterms:modified xsi:type="dcterms:W3CDTF">2016-03-16T12:11:17Z</dcterms:modified>
</cp:coreProperties>
</file>