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80" r:id="rId12"/>
    <p:sldId id="282" r:id="rId13"/>
    <p:sldId id="287" r:id="rId14"/>
    <p:sldId id="288" r:id="rId15"/>
    <p:sldId id="292" r:id="rId16"/>
    <p:sldId id="293" r:id="rId17"/>
    <p:sldId id="294" r:id="rId18"/>
    <p:sldId id="290" r:id="rId19"/>
    <p:sldId id="295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8826" y="2967335"/>
            <a:ext cx="7486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Познавательный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квиз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5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834" y="22768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Лхо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, 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ысйра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, 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аалса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, 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упрну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, 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ахна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, 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оймын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, 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i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крк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i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б, кс</a:t>
            </a:r>
            <a:r>
              <a:rPr lang="en-US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i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ко, </a:t>
            </a:r>
            <a:r>
              <a:rPr lang="ru-RU" sz="7200" dirty="0" err="1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ахлух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Arial"/>
              </a:rPr>
              <a:t>.</a:t>
            </a:r>
            <a:endParaRPr lang="ru-RU" sz="7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4" y="615280"/>
            <a:ext cx="86868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712312"/>
            <a:ext cx="4783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/>
                <a:ea typeface="Calibri"/>
              </a:rPr>
              <a:t>Буквы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Calibri"/>
              </a:rPr>
              <a:t>заблудились</a:t>
            </a:r>
            <a:r>
              <a:rPr lang="ru-RU" b="1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4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76" y="2276872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Харах</a:t>
            </a:r>
            <a:r>
              <a:rPr lang="ru-RU" sz="4800" dirty="0">
                <a:solidFill>
                  <a:srgbClr val="383B3F"/>
                </a:solidFill>
                <a:latin typeface="Arial"/>
              </a:rPr>
              <a:t>,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 </a:t>
            </a:r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самнах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, хулах, азах</a:t>
            </a:r>
          </a:p>
          <a:p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Наах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, </a:t>
            </a:r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сас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, пас, </a:t>
            </a:r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тас</a:t>
            </a:r>
            <a:endParaRPr lang="ru-RU" sz="4800" dirty="0" smtClean="0">
              <a:solidFill>
                <a:srgbClr val="383B3F"/>
              </a:solidFill>
              <a:latin typeface="Arial"/>
            </a:endParaRPr>
          </a:p>
          <a:p>
            <a:r>
              <a:rPr lang="ru-RU" sz="4800" dirty="0" smtClean="0">
                <a:solidFill>
                  <a:srgbClr val="383B3F"/>
                </a:solidFill>
                <a:latin typeface="Arial"/>
              </a:rPr>
              <a:t>Т</a:t>
            </a:r>
            <a:r>
              <a:rPr lang="en-US" sz="4800" dirty="0" err="1" smtClean="0">
                <a:solidFill>
                  <a:srgbClr val="383B3F"/>
                </a:solidFill>
                <a:latin typeface="Arial"/>
              </a:rPr>
              <a:t>i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л, </a:t>
            </a:r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ахсы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, пил, хал</a:t>
            </a:r>
          </a:p>
          <a:p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Салаа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, т</a:t>
            </a:r>
            <a:r>
              <a:rPr lang="en-US" sz="4800" dirty="0" err="1" smtClean="0">
                <a:solidFill>
                  <a:srgbClr val="383B3F"/>
                </a:solidFill>
                <a:latin typeface="Arial"/>
              </a:rPr>
              <a:t>i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зек, </a:t>
            </a:r>
            <a:r>
              <a:rPr lang="ru-RU" sz="4800" dirty="0" err="1">
                <a:solidFill>
                  <a:srgbClr val="383B3F"/>
                </a:solidFill>
                <a:latin typeface="Arial"/>
              </a:rPr>
              <a:t>к</a:t>
            </a:r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ирек</a:t>
            </a:r>
            <a:r>
              <a:rPr lang="ru-RU" sz="4800" dirty="0" smtClean="0">
                <a:solidFill>
                  <a:srgbClr val="383B3F"/>
                </a:solidFill>
                <a:latin typeface="Arial"/>
              </a:rPr>
              <a:t>, ком</a:t>
            </a:r>
            <a:r>
              <a:rPr lang="en-US" sz="4800" dirty="0" err="1" smtClean="0">
                <a:solidFill>
                  <a:srgbClr val="383B3F"/>
                </a:solidFill>
                <a:latin typeface="Arial"/>
              </a:rPr>
              <a:t>i</a:t>
            </a:r>
            <a:r>
              <a:rPr lang="ru-RU" sz="4800" dirty="0" err="1" smtClean="0">
                <a:solidFill>
                  <a:srgbClr val="383B3F"/>
                </a:solidFill>
                <a:latin typeface="Arial"/>
              </a:rPr>
              <a:t>ске</a:t>
            </a:r>
            <a:endParaRPr lang="ru-RU" sz="4800" dirty="0" smtClean="0">
              <a:solidFill>
                <a:srgbClr val="383B3F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27" y="260648"/>
            <a:ext cx="67738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300741"/>
            <a:ext cx="4610173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Четвертый </a:t>
            </a:r>
            <a:r>
              <a:rPr lang="ru-RU" sz="4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лишний. </a:t>
            </a:r>
            <a:endParaRPr lang="ru-RU" sz="40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28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28335" r="35001" b="13570"/>
          <a:stretch/>
        </p:blipFill>
        <p:spPr bwMode="auto">
          <a:xfrm>
            <a:off x="2068116" y="1196752"/>
            <a:ext cx="2520280" cy="268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634605" cy="27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16" b="85288" l="800" r="100000">
                        <a14:backgroundMark x1="48000" y1="35821" x2="48000" y2="35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72"/>
          <a:stretch/>
        </p:blipFill>
        <p:spPr bwMode="auto">
          <a:xfrm>
            <a:off x="3275856" y="3356992"/>
            <a:ext cx="26250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"/>
          <a:stretch/>
        </p:blipFill>
        <p:spPr bwMode="auto">
          <a:xfrm>
            <a:off x="237779" y="3501008"/>
            <a:ext cx="2520280" cy="317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769" y1="87188" x2="70769" y2="87188"/>
                        <a14:foregroundMark x1="68718" y1="80938" x2="68718" y2="80938"/>
                        <a14:foregroundMark x1="70256" y1="76875" x2="70256" y2="76875"/>
                        <a14:foregroundMark x1="64615" y1="75938" x2="64615" y2="75938"/>
                        <a14:foregroundMark x1="73846" y1="85938" x2="73846" y2="85938"/>
                        <a14:foregroundMark x1="78974" y1="91875" x2="78974" y2="91875"/>
                        <a14:foregroundMark x1="91282" y1="95938" x2="91282" y2="95938"/>
                        <a14:foregroundMark x1="96410" y1="94688" x2="96410" y2="94688"/>
                        <a14:foregroundMark x1="72821" y1="89688" x2="72821" y2="89688"/>
                        <a14:foregroundMark x1="72821" y1="83750" x2="72821" y2="83750"/>
                        <a14:foregroundMark x1="63590" y1="80000" x2="63590" y2="80000"/>
                        <a14:foregroundMark x1="66154" y1="85625" x2="66154" y2="85625"/>
                        <a14:foregroundMark x1="72821" y1="93125" x2="72821" y2="93125"/>
                        <a14:foregroundMark x1="77949" y1="88438" x2="77949" y2="88438"/>
                        <a14:foregroundMark x1="35385" y1="84375" x2="35385" y2="84375"/>
                        <a14:foregroundMark x1="39487" y1="82188" x2="39487" y2="82188"/>
                        <a14:foregroundMark x1="39487" y1="78750" x2="39487" y2="78750"/>
                        <a14:foregroundMark x1="41026" y1="86875" x2="41026" y2="86875"/>
                        <a14:backgroundMark x1="35897" y1="2500" x2="35897" y2="2500"/>
                        <a14:backgroundMark x1="47179" y1="4375" x2="47179" y2="4375"/>
                        <a14:backgroundMark x1="29231" y1="8125" x2="29231" y2="8125"/>
                        <a14:backgroundMark x1="38974" y1="6250" x2="38974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9284"/>
            <a:ext cx="1857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7428" y="786591"/>
            <a:ext cx="3753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Что-то </a:t>
            </a:r>
            <a:r>
              <a:rPr lang="ru-RU" sz="36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не хватает.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15"/>
            <a:ext cx="6146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Что-то не хватает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96608"/>
              </p:ext>
            </p:extLst>
          </p:nvPr>
        </p:nvGraphicFramePr>
        <p:xfrm>
          <a:off x="1259632" y="2132856"/>
          <a:ext cx="6216350" cy="45522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3270"/>
                <a:gridCol w="1243270"/>
                <a:gridCol w="1243270"/>
                <a:gridCol w="1243270"/>
                <a:gridCol w="1243270"/>
              </a:tblGrid>
              <a:tr h="1313701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х</a:t>
                      </a:r>
                      <a:endParaRPr lang="ru-RU" sz="4400" dirty="0"/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м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</a:t>
                      </a:r>
                      <a:endParaRPr lang="ru-RU" sz="4400" dirty="0"/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н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69" y="188640"/>
            <a:ext cx="5133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4039" y="1254894"/>
            <a:ext cx="3381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Кто быстрее.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8383" y="2967335"/>
            <a:ext cx="3687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кроссворд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2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69233"/>
              </p:ext>
            </p:extLst>
          </p:nvPr>
        </p:nvGraphicFramePr>
        <p:xfrm>
          <a:off x="1907704" y="2060846"/>
          <a:ext cx="5455285" cy="2874248"/>
        </p:xfrm>
        <a:graphic>
          <a:graphicData uri="http://schemas.openxmlformats.org/drawingml/2006/table">
            <a:tbl>
              <a:tblPr firstRow="1" firstCol="1" bandRow="1"/>
              <a:tblGrid>
                <a:gridCol w="495935"/>
                <a:gridCol w="495935"/>
                <a:gridCol w="495935"/>
                <a:gridCol w="495935"/>
                <a:gridCol w="495935"/>
                <a:gridCol w="495935"/>
                <a:gridCol w="495935"/>
                <a:gridCol w="495935"/>
                <a:gridCol w="495935"/>
                <a:gridCol w="495935"/>
                <a:gridCol w="495935"/>
              </a:tblGrid>
              <a:tr h="40803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3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3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0" b="10851"/>
          <a:stretch/>
        </p:blipFill>
        <p:spPr bwMode="auto">
          <a:xfrm>
            <a:off x="359488" y="558800"/>
            <a:ext cx="1548216" cy="88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Скругленная соединительная линия 3"/>
          <p:cNvCxnSpPr/>
          <p:nvPr/>
        </p:nvCxnSpPr>
        <p:spPr>
          <a:xfrm rot="16200000" flipH="1">
            <a:off x="425686" y="1802966"/>
            <a:ext cx="1595884" cy="1368152"/>
          </a:xfrm>
          <a:prstGeom prst="curvedConnector3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91" b="68323" l="19219" r="775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15124" b="24086"/>
          <a:stretch/>
        </p:blipFill>
        <p:spPr bwMode="auto">
          <a:xfrm>
            <a:off x="7236296" y="116632"/>
            <a:ext cx="1728192" cy="100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Скругленная соединительная линия 5"/>
          <p:cNvCxnSpPr/>
          <p:nvPr/>
        </p:nvCxnSpPr>
        <p:spPr>
          <a:xfrm rot="10800000" flipV="1">
            <a:off x="4139952" y="908720"/>
            <a:ext cx="3096344" cy="108012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4337"/>
            <a:ext cx="1584176" cy="14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8875" y1="24750" x2="18875" y2="24750"/>
                        <a14:foregroundMark x1="74250" y1="28750" x2="74250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00" y="2852936"/>
            <a:ext cx="1420071" cy="19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13681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93" b="7374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66"/>
          <a:stretch/>
        </p:blipFill>
        <p:spPr bwMode="auto">
          <a:xfrm>
            <a:off x="359488" y="5013176"/>
            <a:ext cx="1548216" cy="15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00" b="70429" l="2642" r="823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" t="6952" r="8923" b="22512"/>
          <a:stretch/>
        </p:blipFill>
        <p:spPr bwMode="auto">
          <a:xfrm>
            <a:off x="5848035" y="4867164"/>
            <a:ext cx="1548173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Скругленная соединительная линия 7"/>
          <p:cNvCxnSpPr/>
          <p:nvPr/>
        </p:nvCxnSpPr>
        <p:spPr>
          <a:xfrm rot="16200000" flipH="1">
            <a:off x="2774331" y="1625475"/>
            <a:ext cx="1363091" cy="3600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rot="10800000">
            <a:off x="5292080" y="3140968"/>
            <a:ext cx="2232248" cy="3600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0800000">
            <a:off x="2771800" y="5013176"/>
            <a:ext cx="2916324" cy="70439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flipV="1">
            <a:off x="1619672" y="4221088"/>
            <a:ext cx="1152127" cy="7920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1475656" y="3832752"/>
            <a:ext cx="2376264" cy="10030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8041" y="2967335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шифровка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9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20730"/>
              </p:ext>
            </p:extLst>
          </p:nvPr>
        </p:nvGraphicFramePr>
        <p:xfrm>
          <a:off x="1117946" y="2996952"/>
          <a:ext cx="6993323" cy="2685161"/>
        </p:xfrm>
        <a:graphic>
          <a:graphicData uri="http://schemas.openxmlformats.org/drawingml/2006/table">
            <a:tbl>
              <a:tblPr firstRow="1" firstCol="1" bandRow="1"/>
              <a:tblGrid>
                <a:gridCol w="887364"/>
                <a:gridCol w="874584"/>
                <a:gridCol w="874584"/>
                <a:gridCol w="871896"/>
                <a:gridCol w="871896"/>
                <a:gridCol w="877272"/>
                <a:gridCol w="873688"/>
                <a:gridCol w="862039"/>
              </a:tblGrid>
              <a:tr h="60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Hak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 Hak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-17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Hak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-19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Hak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-23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Hak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-26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-29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-30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 Hak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-32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Ъ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-36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</a:t>
                      </a: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Ю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-38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en-US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-39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7948" y="550973"/>
            <a:ext cx="5904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83B3F"/>
                </a:solidFill>
                <a:latin typeface="Arial"/>
              </a:rPr>
              <a:t>11,22,13,17             28, 1, 22,1, 28</a:t>
            </a:r>
          </a:p>
          <a:p>
            <a:endParaRPr lang="en-US" sz="2800" dirty="0">
              <a:solidFill>
                <a:srgbClr val="383B3F"/>
              </a:solidFill>
              <a:latin typeface="Arial"/>
            </a:endParaRPr>
          </a:p>
          <a:p>
            <a:r>
              <a:rPr lang="en-US" sz="2800" dirty="0" smtClean="0">
                <a:solidFill>
                  <a:srgbClr val="383B3F"/>
                </a:solidFill>
                <a:latin typeface="Arial"/>
              </a:rPr>
              <a:t>  23,35,22,1,12                  28,19, 15      </a:t>
            </a:r>
          </a:p>
          <a:p>
            <a:endParaRPr lang="en-US" sz="2800" dirty="0">
              <a:solidFill>
                <a:srgbClr val="383B3F"/>
              </a:solidFill>
              <a:latin typeface="Arial"/>
            </a:endParaRPr>
          </a:p>
          <a:p>
            <a:r>
              <a:rPr lang="en-US" sz="2800" dirty="0" smtClean="0">
                <a:solidFill>
                  <a:srgbClr val="383B3F"/>
                </a:solidFill>
                <a:latin typeface="Arial"/>
              </a:rPr>
              <a:t>                     21,25,22,25,17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74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670" y="404664"/>
            <a:ext cx="3449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Ребустар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136" y="2032861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5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и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=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а  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3278" y="2094417"/>
            <a:ext cx="1997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Х</a:t>
            </a:r>
            <a:r>
              <a:rPr lang="en-US" sz="8000" b="1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 </a:t>
            </a:r>
            <a:r>
              <a:rPr lang="en-US" sz="5400" dirty="0" smtClean="0">
                <a:solidFill>
                  <a:srgbClr val="B4DCFA">
                    <a:lumMod val="50000"/>
                  </a:srgbClr>
                </a:solidFill>
                <a:latin typeface="Arial"/>
              </a:rPr>
              <a:t> </a:t>
            </a:r>
            <a:r>
              <a:rPr lang="en-US" sz="6000" b="1" dirty="0">
                <a:solidFill>
                  <a:srgbClr val="B4DCFA">
                    <a:lumMod val="50000"/>
                  </a:srgbClr>
                </a:solidFill>
                <a:latin typeface="Arial"/>
              </a:rPr>
              <a:t>’’</a:t>
            </a:r>
            <a:endParaRPr lang="ru-RU" sz="6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48" y="2142008"/>
            <a:ext cx="1424884" cy="119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24" y="4889014"/>
            <a:ext cx="15605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69" y="4917991"/>
            <a:ext cx="1808311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64" y="4917991"/>
            <a:ext cx="1431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5" y="5418053"/>
            <a:ext cx="17065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62" y="4256712"/>
            <a:ext cx="13287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92" y="5050463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19595"/>
              </p:ext>
            </p:extLst>
          </p:nvPr>
        </p:nvGraphicFramePr>
        <p:xfrm>
          <a:off x="395534" y="1916832"/>
          <a:ext cx="8040213" cy="4550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3357"/>
                <a:gridCol w="893357"/>
                <a:gridCol w="893357"/>
                <a:gridCol w="893357"/>
                <a:gridCol w="893357"/>
                <a:gridCol w="893357"/>
                <a:gridCol w="893357"/>
                <a:gridCol w="893357"/>
                <a:gridCol w="893357"/>
              </a:tblGrid>
              <a:tr h="56886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o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х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61932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Состерд</a:t>
            </a:r>
            <a:r>
              <a:rPr lang="en-US" sz="2800" b="1" dirty="0" err="1" smtClean="0">
                <a:solidFill>
                  <a:srgbClr val="FF0000"/>
                </a:solidFill>
                <a:latin typeface="Arial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таап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алынар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«К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з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пуд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з</a:t>
            </a:r>
            <a:r>
              <a:rPr lang="en-US" sz="2800" b="1" dirty="0" err="1">
                <a:solidFill>
                  <a:srgbClr val="FF0000"/>
                </a:solidFill>
                <a:latin typeface="Arial"/>
              </a:rPr>
              <a:t>i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»</a:t>
            </a:r>
            <a:r>
              <a:rPr lang="en-US" sz="28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Найдите 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слова </a:t>
            </a:r>
            <a:r>
              <a:rPr lang="ru-RU" sz="2800" b="1" dirty="0" err="1" smtClean="0">
                <a:solidFill>
                  <a:srgbClr val="FF0000"/>
                </a:solidFill>
                <a:latin typeface="Arial"/>
              </a:rPr>
              <a:t>потеме</a:t>
            </a:r>
            <a:r>
              <a:rPr lang="ru-RU" sz="2800" b="1" dirty="0" smtClean="0">
                <a:solidFill>
                  <a:srgbClr val="FF0000"/>
                </a:solidFill>
                <a:latin typeface="Arial"/>
              </a:rPr>
              <a:t> «Части тела»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841" y="2967335"/>
            <a:ext cx="66143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РАЗМИНКА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1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548" y="2967335"/>
            <a:ext cx="2234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лгыс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692696"/>
            <a:ext cx="4032448" cy="49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6801"/>
            <a:ext cx="3636085" cy="1258493"/>
          </a:xfrm>
        </p:spPr>
        <p:txBody>
          <a:bodyPr/>
          <a:lstStyle/>
          <a:p>
            <a:r>
              <a:rPr lang="ru-RU" sz="9600" dirty="0" smtClean="0"/>
              <a:t>ПАС</a:t>
            </a:r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/>
              <a:t>САС</a:t>
            </a:r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ХАС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ПАС</a:t>
            </a:r>
          </a:p>
        </p:txBody>
      </p:sp>
    </p:spTree>
    <p:extLst>
      <p:ext uri="{BB962C8B-B14F-4D97-AF65-F5344CB8AC3E}">
        <p14:creationId xmlns:p14="http://schemas.microsoft.com/office/powerpoint/2010/main" val="28490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696801"/>
            <a:ext cx="3636085" cy="1258493"/>
          </a:xfrm>
        </p:spPr>
        <p:txBody>
          <a:bodyPr/>
          <a:lstStyle/>
          <a:p>
            <a:r>
              <a:rPr lang="en-US" sz="9600" dirty="0" err="1" smtClean="0"/>
              <a:t>ic</a:t>
            </a:r>
            <a:r>
              <a:rPr lang="ru-RU" sz="9600" dirty="0" smtClean="0"/>
              <a:t>т</a:t>
            </a:r>
            <a:r>
              <a:rPr lang="en-US" sz="9600" dirty="0" err="1" smtClean="0"/>
              <a:t>i</a:t>
            </a:r>
            <a:endParaRPr lang="ru-RU" sz="9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5400" dirty="0" err="1"/>
              <a:t>i</a:t>
            </a:r>
            <a:r>
              <a:rPr lang="en-US" sz="5400" dirty="0" err="1" smtClean="0"/>
              <a:t>C</a:t>
            </a:r>
            <a:r>
              <a:rPr lang="ru-RU" sz="5400" dirty="0" smtClean="0"/>
              <a:t>Т</a:t>
            </a:r>
            <a:r>
              <a:rPr lang="en-US" sz="5400" dirty="0" err="1"/>
              <a:t>i</a:t>
            </a:r>
            <a:endParaRPr lang="ru-RU" sz="5400" dirty="0"/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айа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уча</a:t>
            </a:r>
            <a:endParaRPr lang="ru-RU" sz="5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341312"/>
            <a:ext cx="4713287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696801"/>
            <a:ext cx="3096344" cy="1258493"/>
          </a:xfrm>
        </p:spPr>
        <p:txBody>
          <a:bodyPr/>
          <a:lstStyle/>
          <a:p>
            <a:r>
              <a:rPr lang="ru-RU" sz="6600" dirty="0" err="1" smtClean="0"/>
              <a:t>харах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харах</a:t>
            </a:r>
            <a:endParaRPr lang="ru-RU" sz="5400" dirty="0"/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харам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хазых</a:t>
            </a:r>
            <a:endParaRPr lang="ru-RU" sz="5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1805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696801"/>
            <a:ext cx="3096344" cy="1258493"/>
          </a:xfrm>
        </p:spPr>
        <p:txBody>
          <a:bodyPr/>
          <a:lstStyle/>
          <a:p>
            <a:r>
              <a:rPr lang="ru-RU" sz="6600" dirty="0" smtClean="0"/>
              <a:t>АЗАХ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хамах</a:t>
            </a:r>
            <a:endParaRPr lang="ru-RU" sz="5400" dirty="0"/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азах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таргах</a:t>
            </a:r>
            <a:endParaRPr lang="ru-RU" sz="5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 bwMode="auto">
          <a:xfrm>
            <a:off x="4398302" y="129313"/>
            <a:ext cx="4718050" cy="61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696801"/>
            <a:ext cx="3096344" cy="1258493"/>
          </a:xfrm>
        </p:spPr>
        <p:txBody>
          <a:bodyPr/>
          <a:lstStyle/>
          <a:p>
            <a:r>
              <a:rPr lang="ru-RU" sz="6600" dirty="0" smtClean="0"/>
              <a:t>хулах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пурун</a:t>
            </a:r>
            <a:endParaRPr lang="ru-RU" sz="5400" dirty="0"/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табан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хулах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1328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696801"/>
            <a:ext cx="3096344" cy="1258493"/>
          </a:xfrm>
        </p:spPr>
        <p:txBody>
          <a:bodyPr/>
          <a:lstStyle/>
          <a:p>
            <a:r>
              <a:rPr lang="ru-RU" sz="6600" dirty="0" smtClean="0"/>
              <a:t>т</a:t>
            </a:r>
            <a:r>
              <a:rPr lang="en-US" sz="6600" dirty="0" err="1" smtClean="0"/>
              <a:t>i</a:t>
            </a:r>
            <a:r>
              <a:rPr lang="ru-RU" sz="6600" dirty="0" smtClean="0"/>
              <a:t>с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err="1" smtClean="0"/>
              <a:t>тыс</a:t>
            </a:r>
            <a:endParaRPr lang="ru-RU" sz="5400" dirty="0"/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п</a:t>
            </a:r>
            <a:r>
              <a:rPr lang="en-US" sz="5400" dirty="0" err="1" smtClean="0"/>
              <a:t>i</a:t>
            </a:r>
            <a:r>
              <a:rPr lang="ru-RU" sz="5400" dirty="0" smtClean="0"/>
              <a:t>с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т</a:t>
            </a:r>
            <a:r>
              <a:rPr lang="en-US" sz="5400" dirty="0" err="1" smtClean="0"/>
              <a:t>i</a:t>
            </a:r>
            <a:r>
              <a:rPr lang="ru-RU" sz="5400" dirty="0" smtClean="0"/>
              <a:t>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4430713" y="620688"/>
            <a:ext cx="4713287" cy="52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5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696801"/>
            <a:ext cx="3096344" cy="1258493"/>
          </a:xfrm>
        </p:spPr>
        <p:txBody>
          <a:bodyPr/>
          <a:lstStyle/>
          <a:p>
            <a:r>
              <a:rPr lang="ru-RU" sz="6600" dirty="0" smtClean="0"/>
              <a:t>пил</a:t>
            </a:r>
            <a:endParaRPr lang="ru-RU" sz="6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99592" y="2669830"/>
            <a:ext cx="3388660" cy="2971018"/>
          </a:xfrm>
        </p:spPr>
        <p:txBody>
          <a:bodyPr>
            <a:noAutofit/>
          </a:bodyPr>
          <a:lstStyle/>
          <a:p>
            <a:pPr marL="685800" indent="-6858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кил</a:t>
            </a:r>
            <a:endParaRPr lang="ru-RU" sz="5400" dirty="0"/>
          </a:p>
          <a:p>
            <a:pPr marL="685800" indent="-685800"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пил</a:t>
            </a:r>
            <a:endParaRPr lang="ru-RU" sz="5400" dirty="0"/>
          </a:p>
          <a:p>
            <a:pPr marL="685800" indent="-685800">
              <a:buClr>
                <a:schemeClr val="accent3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5400" dirty="0" smtClean="0"/>
              <a:t>сил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3713"/>
            <a:ext cx="4713287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638</TotalTime>
  <Words>327</Words>
  <Application>Microsoft Office PowerPoint</Application>
  <PresentationFormat>Экран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ПАС</vt:lpstr>
      <vt:lpstr>icтi</vt:lpstr>
      <vt:lpstr>харах</vt:lpstr>
      <vt:lpstr>АЗАХ</vt:lpstr>
      <vt:lpstr>хулах</vt:lpstr>
      <vt:lpstr>тiс</vt:lpstr>
      <vt:lpstr>пил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Zavuch-3</cp:lastModifiedBy>
  <cp:revision>43</cp:revision>
  <dcterms:created xsi:type="dcterms:W3CDTF">2019-01-22T14:29:27Z</dcterms:created>
  <dcterms:modified xsi:type="dcterms:W3CDTF">2019-01-25T05:31:41Z</dcterms:modified>
</cp:coreProperties>
</file>