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9B0DB3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5ED95-33FE-4E36-A164-9F18358FE4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0A68-608C-474B-99AA-9350A6F36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F54AE-8774-4942-8A23-10E9196DFB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70111-F7F9-4B82-AF66-9B0EE0032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76708-70CF-45EE-B4A6-C747D5C3A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C43A-E523-4443-BB1A-5395CA844C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F04F8-C078-4ED3-A8B5-B3E9F3175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C94ED-0D89-41DD-AEB8-ED8C34BA02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7B4-C84B-4D2E-BE45-BEFAAB69E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61CF3-9213-464E-844D-7F3E10573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F507E-DC90-4C37-A6B0-FBF5FB1BF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A3384C-95BB-4394-8420-44789B53A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001000" cy="31242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  <a:t>МБДОУ детский сад № 29 «Искорка»</a:t>
            </a:r>
            <a:b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Родительское собрание</a:t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2 младшая группа</a:t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тема: «Возрастные особенности детей 3-4 лет»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  <a:t>Воспитатель: Никитенко Е.В.</a:t>
            </a:r>
          </a:p>
          <a:p>
            <a:pPr algn="r" eaLnBrk="1" hangingPunct="1">
              <a:defRPr/>
            </a:pPr>
            <a:endParaRPr lang="ru-RU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eaLnBrk="1" hangingPunct="1">
              <a:defRPr/>
            </a:pP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  <a:t>г. Улан-Удэ</a:t>
            </a:r>
          </a:p>
        </p:txBody>
      </p:sp>
      <p:pic>
        <p:nvPicPr>
          <p:cNvPr id="2052" name="Рисунок 8" descr="Ласточка 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581400"/>
            <a:ext cx="2133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5800" y="609600"/>
            <a:ext cx="81534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Развитие Мышления, Памяти, Внимания</a:t>
            </a:r>
          </a:p>
          <a:p>
            <a:pPr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1. Ребенок должен уметь складывать разрезанную картинку из 2-4 частей.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2. Ребенок должен уметь находить и объяснять несоответствия на рисунках.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3. Ребенок должен уметь находить лишний предмет и объяснять почему он сделал такой выбор.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4. Ребенок должен уметь находить сходства и различия между предметами.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5. Ребенок должен уметь запоминать 2-3 картинки.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6. Ребенок должен уметь запоминать 3-4 слова, которые взрослый повторил несколько раз.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7. Ребенок должен уметь запоминать и повторять движения, которые показал взрослый 1-2 раза,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8. Ребенок должен уметь запоминать какую-либо деталь или признак предмета.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9. Ребенок должен уметь не отвлекаясь, в течение 5 минут выполнять задание.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10. Ребенок должен находить парные предметы. Уметь из группы предметов выбирать нужный.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11. Ребенок должен уметь обращать внимание на свойства и признаки предметов, находить сходства и различия между предметами.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0200" y="838200"/>
            <a:ext cx="69342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Развитие Речи</a:t>
            </a:r>
          </a:p>
          <a:p>
            <a:pPr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1. Ребенок должен уметь не только зрительно воспринимать образы, но и описывать увиденное.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2. Ребенок легко формирует простые предложения, постепенно переходит к сложным (из 5-6 слов).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3. Ребенок должен уметь разделять предметы по группам: мебель, посуда, одежды и т.д.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4. Ребенок должен уметь называть по одному признаку каждого предмета.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5. Ребенок должен знать названия основных действий людей и животных (лежит, сидит, бежит и т.д.)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6. Ребенок должен уметь повторять за взрослым стишки и песенки.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7. Ребенок должен знать свое имя и фамилию.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8. Ребенок должен уметь управлять силой голоса, говорить громко – тихо.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240804"/>
            <a:ext cx="67056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Окружающий мир</a:t>
            </a:r>
          </a:p>
          <a:p>
            <a:pPr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1. Ребенок должен знать названия и уметь показывать домашних (корова, коза, лошадь, кошка, собака и т.д.) и диких (волк, заяц, лиса и т.д.) животных.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2. Ребенок должен знать названия 3-4 птиц (воробей, ласточка, ворона) и 3-4 насекомых (кузнечик, бабочка, пчела).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3. Ребенок должен знать названия основных растений: 3-4 деревьев (береза, дуб, яблоня) и 3-4 цветов (ромашка, тюльпан, роза).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4. Ребенок должен знать, что такое овощи, фрукты, ягоды, грибы.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5. Ребенок должен иметь представление о материалах, из которых изготовлены окружающие предметы.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6. Ребенок должен знать части суток - утро, день, вечер, ночь.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7. Ребенок должен уметь называть явления природы - дождь, снег, ветер.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609600"/>
            <a:ext cx="67818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Навыки обихода</a:t>
            </a:r>
          </a:p>
          <a:p>
            <a:pPr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1.Ребенок должен уметь самостоятельно одевать вещи (без застежек).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2. Ребенок должен уметь разрезать ножницами бумагу.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3. Ребенок должен уметь пользоваться карандашами, фломастерами, ручками и т.д. Уметь рисовать кружочки, точки, линии.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4. Ребенок должен уметь обводить и раскрашивать картинки.</a:t>
            </a:r>
          </a:p>
          <a:p>
            <a:pPr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5. Ребенок должен знать основные правила гигиены.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/>
          <a:lstStyle/>
          <a:p>
            <a:r>
              <a:rPr lang="ru-RU" smtClean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pPr indent="361950" algn="l" eaLnBrk="1" hangingPunct="1">
              <a:defRPr/>
            </a:pPr>
            <a:r>
              <a:rPr lang="ru-RU" sz="2000" dirty="0" smtClean="0"/>
              <a:t> 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Три года — это возраст, который можно рассматривать как определенный рубеж развития ребенка с момента его рождения. Основные потребности в этом возрасте — потребность в общении, уважении и признании.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Основной и самый важный для ребенка вид 	деятельности—игра.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    Именно в этот период закладываются основы будущей личности, формируются предпосылки физического, умственного, нравственного развития ребёнка, и чтобы это формирование было полноценным необходимо постоянное и умелое руководство со стороны взрослых. Для нормального развития желательно чтобы ребёнок ощущал что все взрослые знают что рядом с ними не малыш, а равный им товарищ и друг.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57200" y="149225"/>
            <a:ext cx="8382000" cy="62484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7675"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Хотелось бы обратить внимание на «кризис трех лет», когда малыш, еще недавно такой покладистый, начинает проявлять нетерпимость к опеке взрослого, стремление настоять на своем требовании, упорство в осуществлении своих целей. Кризис - это не то, что случается с «неправильно воспитанными детьми». Это то, что должно случиться с каждым ребенком для того, чтобы он мог перейти на новую ступень своего развития. Любой кризис — это внутреннее противоречие между «хочу» и «могу».То есть, с одной стороны, многие желания ребенка не соответствуют его реальным возможностям (внутренний конфликт), а с другой стороны, он сталкивается с постоянной опекой взрослых (внешний конфликт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  <a:p>
            <a:pPr indent="447675"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         Важно понять, что характерное для ребенка третьего года жизни требование «я - сам» прежде всего отражает появление у него новой потребности в самостоятельных действиях, а не фактический уровень его возможностей. Поэтому задача взрослого - поддержать стремление к самостоятельности, не погасить его критикой неумелых действий ребенка, не подорвать веру ребенка в собственные силы, высказывая нетерпение по поводу его медленных и неумелых действий. </a:t>
            </a:r>
          </a:p>
          <a:p>
            <a:pPr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         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81000"/>
            <a:ext cx="8001000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 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В этот период малыш впитывает в себя, как губка, огромное количество информации. Она накапливается, накапливается, накапливается…Проходит время, малыш становится более развит физически (уже ловко и уверенно управляет своим телом) и психически (его мозг достигает определенной стадии развития).Ребенок, исследуя пространство, видит результаты своей деятельности, приходит в восторг от осознания того, что может влиять на окружающий мир (если пнуть мячик, то он покатится; если долго плакать, то дадут то, что просишь).</a:t>
            </a:r>
          </a:p>
          <a:p>
            <a:pPr indent="361950" algn="just"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Малыш исследует свойства не только неодушевленных предметов, но и поведение людей, его окружающих. Он подражает взрослым, использует их лексику, «примеряет» на себя разные роли, начинает играть в ролевые игры.</a:t>
            </a:r>
          </a:p>
          <a:p>
            <a:pPr indent="361950" algn="just"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Проявляет интерес к сверстникам, начинает взаимодействовать с детьми, играет в совместные игры с ними. Его уверенность в себе достигает вселенского масштаба: «Ура! Я САМ это умею! Я САМ это могу! Я БОЛЬШОЙ, как мама и папа!». </a:t>
            </a:r>
          </a:p>
          <a:p>
            <a:pPr algn="just">
              <a:defRPr/>
            </a:pP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  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90600" y="457200"/>
            <a:ext cx="7239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 не надо себя вести родителям:</a:t>
            </a:r>
          </a:p>
          <a:p>
            <a:pPr algn="ctr">
              <a:defRPr/>
            </a:pP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Не надо постоянно ругать и наказывать ребёнка за все неприятные для вас проявления его самостоятельности.</a:t>
            </a:r>
          </a:p>
          <a:p>
            <a:pPr>
              <a:defRPr/>
            </a:pPr>
            <a:r>
              <a:rPr lang="ru-RU" sz="2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Не надо говорить "да" когда необходимо твёрдое "нет".</a:t>
            </a:r>
          </a:p>
          <a:p>
            <a:pPr>
              <a:defRPr/>
            </a:pPr>
            <a:r>
              <a:rPr lang="ru-RU" sz="2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Не подчёркивать свою силу и превосходство над ним.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09600" y="304800"/>
            <a:ext cx="7391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80975" algn="just"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3-4 года преобладает воссоздающее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воображение,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т. е. ребенок способен лишь воссоздать образы, почерпнутые из сказок и рассказов взрослого. Большое значение в развитии воображения играет опыт и знания ребенка, его кругозор. Для детей этого возраста характерно смешение элементов из различных источников, смешение реального и сказочного. Фантастические образы, возникающие у малыша, эмоционально насыщены и реальны для него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80975" algn="just" eaLnBrk="0" hangingPunct="0"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дошкольника 3-4-х лет непроизвольная, характеризуется образностью. Преобладает узнавание, а не запоминание. Хорошо запоминается только то, что было непосредственно связано с его деятельностью, было интересно и эмоционально окрашено. Тем не менее, то, что запомнилось, сохраняется надолго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/>
              <a:t> </a:t>
            </a:r>
            <a:endParaRPr lang="ru-RU" sz="2000" dirty="0"/>
          </a:p>
          <a:p>
            <a:pPr indent="180975" algn="just" eaLnBrk="0" hangingPunct="0"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ПОЭТОМУ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Обогащайте личный опыт ребенка: читайте книги, рассказывайте истории,  посещайте интересные места. </a:t>
            </a:r>
          </a:p>
          <a:p>
            <a:pPr indent="180975" algn="just" eaLnBrk="0" hangingPunct="0">
              <a:defRPr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0975" algn="just" eaLnBrk="0" hangingPunct="0">
              <a:defRPr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04800" y="609600"/>
            <a:ext cx="8382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 eaLnBrk="0" hangingPunct="0"/>
            <a:r>
              <a:rPr lang="ru-RU" sz="2000" b="1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Мышление</a:t>
            </a:r>
            <a:r>
              <a:rPr lang="ru-RU" sz="20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 трёхлетнего ребёнка является наглядно-действенным: малыш решает задачу путём непосредственного действия с предметами (складывание матрёшки, пирамидки, мисочек, конструирование по образцу и т. п.).В дальнейшем  происходит постепенный отрыв действий ребенка от конкретного предмета, перенос ситуации в «как будто». – наглядно-образное мышление.</a:t>
            </a:r>
          </a:p>
          <a:p>
            <a:pPr indent="266700" eaLnBrk="0" hangingPunct="0"/>
            <a:r>
              <a:rPr lang="ru-RU" sz="20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Ребенка отличает высокая </a:t>
            </a:r>
            <a:r>
              <a:rPr lang="ru-RU" sz="2000" b="1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речевая активность</a:t>
            </a:r>
            <a:r>
              <a:rPr lang="ru-RU" sz="20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. Его словарь содержит все части речи. Он знает наизусть несколько стихов, песенок и с удовольствием их повторяет. Больше разговаривайте со своим ребенком, обсуждайте с ним события дня, спрашивайте его о том, что с ним происходило, а также терпеливо отвечайте на его вопросы.</a:t>
            </a:r>
          </a:p>
          <a:p>
            <a:pPr indent="266700" eaLnBrk="0" hangingPunct="0"/>
            <a:r>
              <a:rPr lang="ru-RU" sz="2000" b="1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  В играх</a:t>
            </a:r>
            <a:r>
              <a:rPr lang="ru-RU" sz="20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 ребенок самостоятельно передает несложный сюжет, пользуется предметами-заместителями, охотно играет вместе со взрослым и детьми, у него есть любимые игры и игрушки. Он умеет  изображать в игре зверей и птиц. </a:t>
            </a:r>
          </a:p>
          <a:p>
            <a:pPr indent="266700" eaLnBrk="0" hangingPunct="0"/>
            <a:r>
              <a:rPr lang="ru-RU" sz="20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ПОЭТОМУ Играя с малышом, используя палочку вместо ложечки, камешек вместо мыла, стул – вместо машины для путешествий и т. д. Показывайте игровые действия,  и ребенок охотно будет им подражать.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52400"/>
            <a:ext cx="8305800" cy="5908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          </a:t>
            </a:r>
            <a:endParaRPr lang="ru-RU" dirty="0"/>
          </a:p>
          <a:p>
            <a:pPr indent="361950"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3-4 лет не способен длительное время удерживать свое внимание на каком-то одном предмете, он быстро переключается с одной деятельности на другую.</a:t>
            </a:r>
          </a:p>
          <a:p>
            <a:pPr indent="361950"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В эмоциональном плане сохраняются те же тенденции, что и на предыдущем этапе. Характерны резкие перепады настроения. Эмоциональное состояние продолжает зависеть от физического комфорта. На настроение начинают влиять взаимоотношения со сверстниками и взрослыми.</a:t>
            </a:r>
          </a:p>
          <a:p>
            <a:pPr indent="361950"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В 3-4 года дети начинают усваивать правила взаимоотношений в группе сверстников, а затем косвенно контролироваться взрослыми.</a:t>
            </a:r>
          </a:p>
          <a:p>
            <a:pPr indent="361950"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Начинает развиваться самооценка, при этом дети в значительной мере ориентируются на оценку воспитателя. Продолжает развиваться их половая идентификация, что проявляется в характере выбираемых игрушек и сюжетов.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Что должен уметь ребенок 3-4 лет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47800" y="1371600"/>
            <a:ext cx="6781800" cy="44627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МАТЕМАТИКА</a:t>
            </a:r>
          </a:p>
          <a:p>
            <a:pPr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1. Ребенок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умеет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считать до трех и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показывает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соответствующее количество пальчиков на руке.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2. Ребенок должен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владеть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понятиями: один - много, большой - маленький, высокий - низкий и т. д.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3. Ребенок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знает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основные цвета (красный, желтый, зеленый, синий, белый, черный) 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4. Ребенок должен знать основные геометрические фигуры (круг, квадрат, треугольник).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5. Ребенок должен уметь сравнивать предметы по величине, цвету, форме. Уметь сравнивать количество предметов.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6. Ребенок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умеет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подбирать пару к предмету с заданным признаком.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420</Words>
  <Application>Microsoft Office PowerPoint</Application>
  <PresentationFormat>Экран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Оформление по умолчанию</vt:lpstr>
      <vt:lpstr>МБДОУ детский сад № 29 «Искорка»    Родительское собрание 2 младшая группа тема: «Возрастные особенности детей 3-4 лет»</vt:lpstr>
      <vt:lpstr> Три года — это возраст, который можно рассматривать как определенный рубеж развития ребенка с момента его рождения. Основные потребности в этом возрасте — потребность в общении, уважении и признании.  Основной и самый важный для ребенка вид  деятельности—игра.      Именно в этот период закладываются основы будущей личности, формируются предпосылки физического, умственного, нравственного развития ребёнка, и чтобы это формирование было полноценным необходимо постоянное и умелое руководство со стороны взрослых. Для нормального развития желательно чтобы ребёнок ощущал что все взрослые знают что рядом с ними не малыш, а равный им товарищ и друг.</vt:lpstr>
      <vt:lpstr>Слайд 3</vt:lpstr>
      <vt:lpstr>Слайд 4</vt:lpstr>
      <vt:lpstr>Слайд 5</vt:lpstr>
      <vt:lpstr>Слайд 6</vt:lpstr>
      <vt:lpstr> </vt:lpstr>
      <vt:lpstr>Слайд 8</vt:lpstr>
      <vt:lpstr>Что должен уметь ребенок 3-4 лет</vt:lpstr>
      <vt:lpstr>Слайд 10</vt:lpstr>
      <vt:lpstr>Слайд 11</vt:lpstr>
      <vt:lpstr>Слайд 12</vt:lpstr>
      <vt:lpstr>Слайд 13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Андрей</dc:creator>
  <cp:lastModifiedBy>1</cp:lastModifiedBy>
  <cp:revision>24</cp:revision>
  <cp:lastPrinted>1601-01-01T00:00:00Z</cp:lastPrinted>
  <dcterms:created xsi:type="dcterms:W3CDTF">1601-01-01T00:00:00Z</dcterms:created>
  <dcterms:modified xsi:type="dcterms:W3CDTF">2016-03-16T14:00:21Z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