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85" r:id="rId2"/>
    <p:sldId id="686" r:id="rId3"/>
    <p:sldId id="656" r:id="rId4"/>
    <p:sldId id="683" r:id="rId5"/>
    <p:sldId id="617" r:id="rId6"/>
    <p:sldId id="637" r:id="rId7"/>
    <p:sldId id="638" r:id="rId8"/>
    <p:sldId id="619" r:id="rId9"/>
    <p:sldId id="684" r:id="rId10"/>
    <p:sldId id="644" r:id="rId11"/>
    <p:sldId id="623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642D"/>
    <a:srgbClr val="A1C886"/>
    <a:srgbClr val="C5D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 autoAdjust="0"/>
    <p:restoredTop sz="94920" autoAdjust="0"/>
  </p:normalViewPr>
  <p:slideViewPr>
    <p:cSldViewPr>
      <p:cViewPr varScale="1">
        <p:scale>
          <a:sx n="82" d="100"/>
          <a:sy n="82" d="100"/>
        </p:scale>
        <p:origin x="1565" y="62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52D91A-48D4-408B-8860-2D33D880FE6D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E27AE-ECE2-44ED-AD19-6101C56A1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6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80F1E-17C4-4019-9284-77FC874E4DA9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145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3F2B0-C649-4D27-AA16-4FFD9B046EE1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146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835C3-99FE-47F1-9AF6-A4E8F3410C28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726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C1F56-D0A0-419B-B837-71B98AE1AFD6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714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05D5-44B7-49D2-B413-7AAFC853EAAA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0110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D011B-394D-487E-A0C4-3AB5407CB150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6881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4DF0B-C172-48B7-B03A-3FB0DF8DAC45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525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BB270-4E04-45F7-AC24-FA728ED2EA6F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7998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0FF90-DFA2-4D9A-B971-74429FA0B151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2743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766BC-9C59-47A4-B378-BF90EA443E46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7674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E08E-6EF9-4F89-82F3-BE1B3D456A23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712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4815B8-3E00-414F-812B-65BF87CAF1EE}" type="slidenum">
              <a:rPr lang="es-ES" altLang="ru-RU" smtClean="0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92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8.wdp"/><Relationship Id="rId4" Type="http://schemas.openxmlformats.org/officeDocument/2006/relationships/image" Target="../media/image8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850" b="12151"/>
          <a:stretch/>
        </p:blipFill>
        <p:spPr>
          <a:xfrm>
            <a:off x="20175" y="1124744"/>
            <a:ext cx="9100533" cy="573325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488832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Использование потенциала </a:t>
            </a:r>
            <a:r>
              <a:rPr lang="ru-RU" sz="2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маскотерапии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в работе с детьми с ОВЗ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7158798" cy="1752600"/>
          </a:xfrm>
        </p:spPr>
        <p:txBody>
          <a:bodyPr>
            <a:normAutofit/>
          </a:bodyPr>
          <a:lstStyle/>
          <a:p>
            <a:r>
              <a:rPr lang="ru-RU" sz="20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Кайзер-Симон Нина Сергеевна, учитель математики, </a:t>
            </a:r>
          </a:p>
          <a:p>
            <a:r>
              <a:rPr lang="ru-RU" sz="20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ГКОУ «Волгоградская       школа-интернат №1»</a:t>
            </a:r>
          </a:p>
        </p:txBody>
      </p:sp>
    </p:spTree>
    <p:extLst>
      <p:ext uri="{BB962C8B-B14F-4D97-AF65-F5344CB8AC3E}">
        <p14:creationId xmlns:p14="http://schemas.microsoft.com/office/powerpoint/2010/main" val="33365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1026" name="Picture 2" descr="C:\Users\Андрей\Desktop\img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23920" r="6431"/>
          <a:stretch/>
        </p:blipFill>
        <p:spPr bwMode="auto">
          <a:xfrm>
            <a:off x="318580" y="2069565"/>
            <a:ext cx="3251757" cy="22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img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24360" r="11109"/>
          <a:stretch/>
        </p:blipFill>
        <p:spPr bwMode="auto">
          <a:xfrm>
            <a:off x="5257775" y="2023682"/>
            <a:ext cx="3058641" cy="21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img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25210" r="8702"/>
          <a:stretch/>
        </p:blipFill>
        <p:spPr bwMode="auto">
          <a:xfrm>
            <a:off x="251520" y="4365104"/>
            <a:ext cx="3318817" cy="24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img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25400" r="14348"/>
          <a:stretch/>
        </p:blipFill>
        <p:spPr bwMode="auto">
          <a:xfrm>
            <a:off x="5257775" y="4318756"/>
            <a:ext cx="3237183" cy="24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24789"/>
            <a:ext cx="8547493" cy="74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Инструкция: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нанесите с помощью специального карандаша  рисунок на руке.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63" y="817419"/>
            <a:ext cx="2103302" cy="11522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998685"/>
            <a:ext cx="1875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боди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пэйнтинг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E3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боди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арт</a:t>
            </a:r>
          </a:p>
          <a:p>
            <a:r>
              <a:rPr lang="ru-RU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фэйс</a:t>
            </a:r>
            <a:r>
              <a:rPr lang="ru-RU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-арт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5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67687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146" name="Picture 2" descr="C:\Users\Андрей\Desktop\noch_isskustv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2097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9441" y="116632"/>
            <a:ext cx="8547493" cy="74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Инструкция: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нарисуйте маску текущего дня (маску настроения).</a:t>
            </a:r>
          </a:p>
        </p:txBody>
      </p:sp>
    </p:spTree>
    <p:extLst>
      <p:ext uri="{BB962C8B-B14F-4D97-AF65-F5344CB8AC3E}">
        <p14:creationId xmlns:p14="http://schemas.microsoft.com/office/powerpoint/2010/main" val="36301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32656"/>
          </a:xfrm>
        </p:spPr>
        <p:txBody>
          <a:bodyPr>
            <a:noAutofit/>
          </a:bodyPr>
          <a:lstStyle/>
          <a:p>
            <a:b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Задачи </a:t>
            </a:r>
            <a:r>
              <a:rPr lang="ru-RU" sz="2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маскотерапии</a:t>
            </a:r>
            <a:b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познакомить с разнообразными материалами и приспособлениями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изготовления масок;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освоить правила безопасности и личной гигиены при работе с ручным инструментом, воспитывать культуру труда и навыки аккуратности;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изучать историю возникновения театральной маски;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учить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определять виды и характер масок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познакомить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с традициями праздников, во время проведения которых использовались обряды ряжений и облачений в маски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(Венецианский карнавал, Рождество, Масленица, народные игрища и забавы);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учить детей создавать маски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в различных техниках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папье-маше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конструирование из бросового материала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(поролон, одноразовые тарелки);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коллаж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(смешанная техника с использованием рисования, аппликации и дополнительных декоративных материалов);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5" y="2708920"/>
          <a:ext cx="8928990" cy="728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театральная;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карнавальная;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ритуальная;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игровая;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защитная или медицинская;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маска смеха и печали;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9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9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конструирование из бумаги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в том числе оригами, </a:t>
            </a:r>
            <a:r>
              <a:rPr lang="ru-RU" sz="1900" b="1" u="sng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с элементами </a:t>
            </a:r>
            <a:r>
              <a:rPr lang="ru-RU" sz="19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рисования, аппликации, </a:t>
            </a:r>
            <a:r>
              <a:rPr lang="ru-RU" sz="1900" b="1" i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пластилинографии</a:t>
            </a:r>
            <a:r>
              <a:rPr lang="ru-RU" sz="19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, нетрадиционные техники рисования и аппликации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учить </a:t>
            </a: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активно применять маски в театрализованной деятельности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учить </a:t>
            </a: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подбирать соответствующее маскам произведение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театрализованной импровизации.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Выделяют </a:t>
            </a:r>
            <a:r>
              <a:rPr lang="ru-RU" sz="1800" b="1" u="sng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активную и пассивную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маскотерапию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Первая предполагает побуждение к </a:t>
            </a:r>
            <a:r>
              <a:rPr lang="ru-RU" sz="1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самостоятельному творчеству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пассивная - основана </a:t>
            </a:r>
            <a:r>
              <a:rPr lang="ru-RU" sz="18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на использовании уже существующих масках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Также она может быть </a:t>
            </a:r>
            <a:r>
              <a:rPr lang="ru-RU" sz="1800" b="1" u="sng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групповой и индивидуальной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Например: </a:t>
            </a:r>
          </a:p>
          <a:p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индивидуальная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(использование пересказа; переход рассказа в заранее запланированный диалог, импровизационный диалог по заданной ситуации;</a:t>
            </a:r>
          </a:p>
          <a:p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групповая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(драматизация,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инсценирование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при которой ребенок выступает в образе персонажа, театрализация специально составленного для него рассказа).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5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18058"/>
          </a:xfrm>
        </p:spPr>
        <p:txBody>
          <a:bodyPr>
            <a:noAutofit/>
          </a:bodyPr>
          <a:lstStyle/>
          <a:p>
            <a:b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Функции:</a:t>
            </a:r>
            <a:b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/>
              <a:buChar char="q"/>
            </a:pP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Коммуникативно – рефлексивная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В результате занятий происходит </a:t>
            </a: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коррекция личностной оценки, формируются навыки общения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терпение к своему состоянию. Появляется желание добиться больших результатов и гордость за свое упорство – это формирует общий положительный фон для выздоровления.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Катарсистическая</a:t>
            </a: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– опустошающая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Возможность </a:t>
            </a: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освободиться от негативных мыслей,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и это удается, благодаря ощущению внутренней гармонии.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E3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Регулятивная – снятие напряжения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Положительное психоэмоциональное состояние моделируется </a:t>
            </a:r>
            <a:r>
              <a:rPr lang="ru-RU" sz="19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благодаря улучшению общего окружения и сосредоточенности на процессе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Андрей\Desktop\6567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341"/>
          <a:stretch/>
        </p:blipFill>
        <p:spPr bwMode="auto">
          <a:xfrm>
            <a:off x="179512" y="4305399"/>
            <a:ext cx="4366862" cy="17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дрей\Desktop\6567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53573" y="4315756"/>
            <a:ext cx="4310915" cy="17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32656"/>
          </a:xfrm>
        </p:spPr>
        <p:txBody>
          <a:bodyPr>
            <a:noAutofit/>
          </a:bodyPr>
          <a:lstStyle/>
          <a:p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Как использовать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атрибут театрализованной деятельности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часть костюма:</a:t>
            </a:r>
          </a:p>
          <a:p>
            <a:pPr>
              <a:lnSpc>
                <a:spcPct val="120000"/>
              </a:lnSpc>
              <a:buFont typeface="+mj-lt"/>
              <a:buAutoNum type="arabicParenR"/>
            </a:pP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инсценирование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мини-диалогов, стихов, рассказов, сказок,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потешек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и частушек;</a:t>
            </a:r>
          </a:p>
          <a:p>
            <a:pPr>
              <a:lnSpc>
                <a:spcPct val="120000"/>
              </a:lnSpc>
              <a:buFont typeface="+mj-lt"/>
              <a:buAutoNum type="arabicParenR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разыгрывание спектаклей;</a:t>
            </a:r>
          </a:p>
          <a:p>
            <a:pPr>
              <a:lnSpc>
                <a:spcPct val="120000"/>
              </a:lnSpc>
              <a:buFont typeface="+mj-lt"/>
              <a:buAutoNum type="arabicParenR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концерты, праздничные утренники, новогодние карнавалы;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во время проведения </a:t>
            </a:r>
            <a:r>
              <a:rPr lang="ru-RU" sz="1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маскотерапии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(вид арт-терапии);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на занятиях по речевому развитию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как сюрпризный момент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разнообразных занятиях (чтение художественной литературы, математика, рисование, музыка и т. д.);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во время режимных моментов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например, во время утренней гимнастики;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как оригинальный материал для проведения конкурсов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выставок совместного творчества, презентаций («Карнавальные маски своими руками»);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декоративное украшение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помещения, например, как экспонаты мини-музея маски в театральном уголке.</a:t>
            </a:r>
          </a:p>
        </p:txBody>
      </p:sp>
    </p:spTree>
    <p:extLst>
      <p:ext uri="{BB962C8B-B14F-4D97-AF65-F5344CB8AC3E}">
        <p14:creationId xmlns:p14="http://schemas.microsoft.com/office/powerpoint/2010/main" val="315429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63387"/>
            <a:ext cx="8547493" cy="7480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Инструкция: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выберите для изготовления вариант маски, рассмотрите, из каких материалов  она сделана. Если нужно обратитесь за помощью.</a:t>
            </a:r>
          </a:p>
        </p:txBody>
      </p:sp>
      <p:pic>
        <p:nvPicPr>
          <p:cNvPr id="2050" name="Picture 2" descr="C:\Users\Андрей\Desktop\detsad-179049-14917265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" t="5735" r="1960" b="5439"/>
          <a:stretch/>
        </p:blipFill>
        <p:spPr bwMode="auto">
          <a:xfrm>
            <a:off x="179511" y="1124744"/>
            <a:ext cx="4104457" cy="290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detsad-19323-14858929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7" t="7312" r="1043" b="13698"/>
          <a:stretch/>
        </p:blipFill>
        <p:spPr bwMode="auto">
          <a:xfrm>
            <a:off x="4514365" y="1124744"/>
            <a:ext cx="431948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detsad-408694-15100764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91" r="3530" b="12393"/>
          <a:stretch/>
        </p:blipFill>
        <p:spPr bwMode="auto">
          <a:xfrm>
            <a:off x="169603" y="4102371"/>
            <a:ext cx="4392489" cy="26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detsad-860307-148560807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" r="7322" b="9676"/>
          <a:stretch/>
        </p:blipFill>
        <p:spPr bwMode="auto">
          <a:xfrm>
            <a:off x="5004048" y="3887992"/>
            <a:ext cx="3938981" cy="28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7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C:\Users\Андрей\Desktop\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3" t="4043" r="1979" b="5887"/>
          <a:stretch/>
        </p:blipFill>
        <p:spPr bwMode="auto">
          <a:xfrm>
            <a:off x="107504" y="188640"/>
            <a:ext cx="4310098" cy="28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detsad-93703-13943393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84" r="2842"/>
          <a:stretch/>
        </p:blipFill>
        <p:spPr bwMode="auto">
          <a:xfrm>
            <a:off x="4818905" y="206876"/>
            <a:ext cx="4162231" cy="28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img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" t="10031" r="5677" b="15176"/>
          <a:stretch/>
        </p:blipFill>
        <p:spPr bwMode="auto">
          <a:xfrm>
            <a:off x="107504" y="3933056"/>
            <a:ext cx="4310098" cy="26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esktop\5aa6cdbef23502936503af8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00" y="3937992"/>
            <a:ext cx="3901002" cy="26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485" y="-27037"/>
            <a:ext cx="9144000" cy="6858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ru-RU" sz="1800" b="1" u="sng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E3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endParaRPr lang="ru-RU" sz="1800" b="1" u="sng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E3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253" y="188640"/>
            <a:ext cx="8547493" cy="74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Инструкция: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выберите маску, из какой сказки этот персонаж?</a:t>
            </a:r>
          </a:p>
          <a:p>
            <a:pPr algn="l" fontAlgn="auto">
              <a:spcAft>
                <a:spcPts val="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Оденьте маски, сыграйте предложенный отрывок.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19272"/>
            <a:ext cx="31527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49" y="3933056"/>
            <a:ext cx="2627784" cy="2651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507" r="10244"/>
          <a:stretch/>
        </p:blipFill>
        <p:spPr>
          <a:xfrm>
            <a:off x="5817733" y="1052736"/>
            <a:ext cx="3171043" cy="30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253" y="116632"/>
            <a:ext cx="8547493" cy="74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Инструкция: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играйте со мной в игры с масками.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51549"/>
              </p:ext>
            </p:extLst>
          </p:nvPr>
        </p:nvGraphicFramePr>
        <p:xfrm>
          <a:off x="2195736" y="957457"/>
          <a:ext cx="6096000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372292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348555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«Маска, я тебя знаю!» —отгадать маску, задавая вопросы (Это человек? Птица? Она крякает или кукарекает? и т. д.);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9616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«Расскажи об эмоции»;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«Угадай эмоцию»;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227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«Изобрази такую же эмоцию»;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«Вспомни сказочного героя»;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581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</a:t>
                      </a:r>
                      <a:r>
                        <a:rPr lang="ru-R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Оживлялки</a:t>
                      </a: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»;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Courier New" pitchFamily="49" charset="0"/>
                        <a:buChar char="o"/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«Маска, кто ты?».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686608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255"/>
            <a:ext cx="1987699" cy="198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6521"/>
            <a:ext cx="1990631" cy="1990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56" y="4826033"/>
            <a:ext cx="1879794" cy="1879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14165" b="12174"/>
          <a:stretch/>
        </p:blipFill>
        <p:spPr>
          <a:xfrm>
            <a:off x="13409" y="4826033"/>
            <a:ext cx="2541662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4811458"/>
            <a:ext cx="2523065" cy="18828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/>
          <a:stretch/>
        </p:blipFill>
        <p:spPr bwMode="auto">
          <a:xfrm>
            <a:off x="6879041" y="4816772"/>
            <a:ext cx="223584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445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6284</TotalTime>
  <Words>593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Courier New</vt:lpstr>
      <vt:lpstr>Wingdings</vt:lpstr>
      <vt:lpstr>Тема Office</vt:lpstr>
      <vt:lpstr>Использование потенциала маскотерапии в работе с детьми с ОВЗ</vt:lpstr>
      <vt:lpstr> Задачи маскотерапии </vt:lpstr>
      <vt:lpstr>Презентация PowerPoint</vt:lpstr>
      <vt:lpstr>  Функции:  </vt:lpstr>
      <vt:lpstr>Как использовать</vt:lpstr>
      <vt:lpstr>Инструкция: выберите для изготовления вариант маски, рассмотрите, из каких материалов  она сделана. Если нужно обратитесь за помощью.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Нина Кайзер-Симон</cp:lastModifiedBy>
  <cp:revision>1061</cp:revision>
  <dcterms:created xsi:type="dcterms:W3CDTF">2010-05-23T14:28:12Z</dcterms:created>
  <dcterms:modified xsi:type="dcterms:W3CDTF">2022-04-27T15:08:27Z</dcterms:modified>
</cp:coreProperties>
</file>