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9" d="100"/>
          <a:sy n="99" d="100"/>
        </p:scale>
        <p:origin x="96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E8D6C-B864-43CF-B840-D2CD578B59E1}" type="datetimeFigureOut">
              <a:rPr lang="ru-RU" smtClean="0"/>
              <a:t>29.04.2022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DF0DC-62A5-4C9D-96B3-08CB1B41F4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5004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E8D6C-B864-43CF-B840-D2CD578B59E1}" type="datetimeFigureOut">
              <a:rPr lang="ru-RU" smtClean="0"/>
              <a:t>29.04.2022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DF0DC-62A5-4C9D-96B3-08CB1B41F4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6630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E8D6C-B864-43CF-B840-D2CD578B59E1}" type="datetimeFigureOut">
              <a:rPr lang="ru-RU" smtClean="0"/>
              <a:t>29.04.2022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DF0DC-62A5-4C9D-96B3-08CB1B41F4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6872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E8D6C-B864-43CF-B840-D2CD578B59E1}" type="datetimeFigureOut">
              <a:rPr lang="ru-RU" smtClean="0"/>
              <a:t>29.04.2022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DF0DC-62A5-4C9D-96B3-08CB1B41F4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0870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E8D6C-B864-43CF-B840-D2CD578B59E1}" type="datetimeFigureOut">
              <a:rPr lang="ru-RU" smtClean="0"/>
              <a:t>29.04.2022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DF0DC-62A5-4C9D-96B3-08CB1B41F4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5495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E8D6C-B864-43CF-B840-D2CD578B59E1}" type="datetimeFigureOut">
              <a:rPr lang="ru-RU" smtClean="0"/>
              <a:t>29.04.2022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DF0DC-62A5-4C9D-96B3-08CB1B41F4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7015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E8D6C-B864-43CF-B840-D2CD578B59E1}" type="datetimeFigureOut">
              <a:rPr lang="ru-RU" smtClean="0"/>
              <a:t>29.04.2022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DF0DC-62A5-4C9D-96B3-08CB1B41F4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814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E8D6C-B864-43CF-B840-D2CD578B59E1}" type="datetimeFigureOut">
              <a:rPr lang="ru-RU" smtClean="0"/>
              <a:t>29.04.2022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DF0DC-62A5-4C9D-96B3-08CB1B41F4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6763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E8D6C-B864-43CF-B840-D2CD578B59E1}" type="datetimeFigureOut">
              <a:rPr lang="ru-RU" smtClean="0"/>
              <a:t>29.04.2022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DF0DC-62A5-4C9D-96B3-08CB1B41F4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5655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E8D6C-B864-43CF-B840-D2CD578B59E1}" type="datetimeFigureOut">
              <a:rPr lang="ru-RU" smtClean="0"/>
              <a:t>29.04.2022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DF0DC-62A5-4C9D-96B3-08CB1B41F4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0778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E8D6C-B864-43CF-B840-D2CD578B59E1}" type="datetimeFigureOut">
              <a:rPr lang="ru-RU" smtClean="0"/>
              <a:t>29.04.2022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DF0DC-62A5-4C9D-96B3-08CB1B41F4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8997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0"/>
                <a:lumOff val="100000"/>
              </a:schemeClr>
            </a:gs>
            <a:gs pos="3500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DE8D6C-B864-43CF-B840-D2CD578B59E1}" type="datetimeFigureOut">
              <a:rPr lang="ru-RU" smtClean="0"/>
              <a:t>29.04.2022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ADF0DC-62A5-4C9D-96B3-08CB1B41F4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9049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37212" y="566058"/>
            <a:ext cx="8621486" cy="4650377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</a:rPr>
              <a:t>Авторские разработки Технологические </a:t>
            </a:r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</a:rPr>
              <a:t>карты</a:t>
            </a:r>
            <a:br>
              <a:rPr lang="ru-RU" b="1" i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b="1" i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</a:rPr>
              <a:t>Современная форма оформления</a:t>
            </a:r>
            <a:br>
              <a:rPr lang="ru-RU" b="1" i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1800" b="1" i="1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1800" b="1" i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1800" b="1" i="1" dirty="0" smtClean="0">
                <a:solidFill>
                  <a:schemeClr val="accent1">
                    <a:lumMod val="50000"/>
                  </a:schemeClr>
                </a:solidFill>
              </a:rPr>
              <a:t>выполнила: Воспитатель д\с №6 «Березка» - филиал АН ДОО «</a:t>
            </a:r>
            <a:r>
              <a:rPr lang="ru-RU" sz="1800" b="1" i="1" dirty="0" err="1" smtClean="0">
                <a:solidFill>
                  <a:schemeClr val="accent1">
                    <a:lumMod val="50000"/>
                  </a:schemeClr>
                </a:solidFill>
              </a:rPr>
              <a:t>Алмазик</a:t>
            </a:r>
            <a:r>
              <a:rPr lang="ru-RU" sz="1800" b="1" i="1" dirty="0" smtClean="0">
                <a:solidFill>
                  <a:schemeClr val="accent1">
                    <a:lumMod val="50000"/>
                  </a:schemeClr>
                </a:solidFill>
              </a:rPr>
              <a:t>»</a:t>
            </a:r>
            <a:br>
              <a:rPr lang="ru-RU" sz="1800" b="1" i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1800" b="1" i="1" dirty="0" err="1" smtClean="0">
                <a:solidFill>
                  <a:schemeClr val="accent1">
                    <a:lumMod val="50000"/>
                  </a:schemeClr>
                </a:solidFill>
              </a:rPr>
              <a:t>Винокурова</a:t>
            </a:r>
            <a:r>
              <a:rPr lang="ru-RU" sz="1800" b="1" i="1" dirty="0" smtClean="0">
                <a:solidFill>
                  <a:schemeClr val="accent1">
                    <a:lumMod val="50000"/>
                  </a:schemeClr>
                </a:solidFill>
              </a:rPr>
              <a:t> Лия Афанасьевна</a:t>
            </a:r>
            <a:endParaRPr lang="ru-RU" sz="18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4122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3008689" y="-1058214"/>
            <a:ext cx="6174621" cy="8839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50008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987021" y="-312873"/>
            <a:ext cx="5879140" cy="7829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18328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923497" y="-742816"/>
            <a:ext cx="5744120" cy="8543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28524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957298" y="-676288"/>
            <a:ext cx="6277404" cy="8360231"/>
          </a:xfrm>
        </p:spPr>
      </p:pic>
    </p:spTree>
    <p:extLst>
      <p:ext uri="{BB962C8B-B14F-4D97-AF65-F5344CB8AC3E}">
        <p14:creationId xmlns:p14="http://schemas.microsoft.com/office/powerpoint/2010/main" val="33122397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820153" y="-452494"/>
            <a:ext cx="5870654" cy="7818522"/>
          </a:xfrm>
        </p:spPr>
      </p:pic>
    </p:spTree>
    <p:extLst>
      <p:ext uri="{BB962C8B-B14F-4D97-AF65-F5344CB8AC3E}">
        <p14:creationId xmlns:p14="http://schemas.microsoft.com/office/powerpoint/2010/main" val="286091404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4</Words>
  <Application>Microsoft Office PowerPoint</Application>
  <PresentationFormat>Широкоэкранный</PresentationFormat>
  <Paragraphs>1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Тема Office</vt:lpstr>
      <vt:lpstr>Авторские разработки Технологические карты  Современная форма оформления  выполнила: Воспитатель д\с №6 «Березка» - филиал АН ДОО «Алмазик» Винокурова Лия Афанасьевна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Моргунова Ирина Николаевна</dc:creator>
  <cp:lastModifiedBy>Моргунова Ирина Николаевна</cp:lastModifiedBy>
  <cp:revision>5</cp:revision>
  <dcterms:created xsi:type="dcterms:W3CDTF">2022-04-29T01:19:53Z</dcterms:created>
  <dcterms:modified xsi:type="dcterms:W3CDTF">2022-04-29T01:54:41Z</dcterms:modified>
</cp:coreProperties>
</file>