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0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3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7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7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9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1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1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76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65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7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99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8D6C-B864-43CF-B840-D2CD578B59E1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F0DC-62A5-4C9D-96B3-08CB1B41F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04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212" y="566058"/>
            <a:ext cx="8621486" cy="465037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Авторские разработки Технологические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карты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Современная форма оформления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выполнила: Воспитатель д\с №6 «Березка» - филиал АН ДОО «</a:t>
            </a: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Алмазик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b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Винокурова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Лия Афанасьевна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8689" y="-1058214"/>
            <a:ext cx="6174621" cy="883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0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87021" y="-312873"/>
            <a:ext cx="5879140" cy="782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3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3497" y="-742816"/>
            <a:ext cx="5744120" cy="854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5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57298" y="-676288"/>
            <a:ext cx="6277404" cy="8360231"/>
          </a:xfrm>
        </p:spPr>
      </p:pic>
    </p:spTree>
    <p:extLst>
      <p:ext uri="{BB962C8B-B14F-4D97-AF65-F5344CB8AC3E}">
        <p14:creationId xmlns:p14="http://schemas.microsoft.com/office/powerpoint/2010/main" val="331223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20153" y="-452494"/>
            <a:ext cx="5870654" cy="7818522"/>
          </a:xfrm>
        </p:spPr>
      </p:pic>
    </p:spTree>
    <p:extLst>
      <p:ext uri="{BB962C8B-B14F-4D97-AF65-F5344CB8AC3E}">
        <p14:creationId xmlns:p14="http://schemas.microsoft.com/office/powerpoint/2010/main" val="2860914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Авторские разработки Технологические карты  Современная форма оформления  выполнила: Воспитатель д\с №6 «Березка» - филиал АН ДОО «Алмазик» Винокурова Лия Афанасьевна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Моргунова Ирина Николаевна</dc:creator>
  <cp:lastModifiedBy>Моргунова Ирина Николаевна</cp:lastModifiedBy>
  <cp:revision>5</cp:revision>
  <dcterms:created xsi:type="dcterms:W3CDTF">2022-04-29T01:19:53Z</dcterms:created>
  <dcterms:modified xsi:type="dcterms:W3CDTF">2022-04-29T01:54:41Z</dcterms:modified>
</cp:coreProperties>
</file>