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65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8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2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2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9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7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4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7ADE-2593-4744-8FE2-6E6B799564C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3095-EC9E-40E7-8D26-71FA0F54C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7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2774" y="28364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Нетрадиционное рисование как средство развития мелкой моторики и формирования творческих способностей  у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2869" y="5663409"/>
            <a:ext cx="3689131" cy="1117107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Позднякова К.С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193" y="199033"/>
            <a:ext cx="824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1 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188242" cy="486393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Мотивация-это сильная побудительная сила для приобретения каких-либо знаний, умений и навыков. Благодаря позитивной познавательной мотивации происходит накопление жизненного опыта дошкольника и обогащение интеллекта.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91" y="907050"/>
            <a:ext cx="3441270" cy="5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При формировании позитивной познавательной мотивации у дошкольников выделяют основные принципы развития такие как: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225" y="1700255"/>
            <a:ext cx="4565985" cy="11160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Эмоциональная вовлеченность взрослых (родителей) в познавательную деятельность.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6479" y="4031212"/>
            <a:ext cx="4235116" cy="9013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3. Взрослый передает инициативу ребенку.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2579" y="2905602"/>
            <a:ext cx="4235116" cy="10363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2. Стимуляция любознательности ребенка.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4037" y="5021880"/>
            <a:ext cx="4235116" cy="9013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4.Безоценочность.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23384" y="5960343"/>
            <a:ext cx="4235116" cy="9013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5.Поддержка детской активности, исследовательского интереса и любопытства.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53" y="1905483"/>
            <a:ext cx="3172667" cy="38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59905" cy="47195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выкладывание с помощью толстой нити либо шнура изображений различных предметов. Нитка при этом приклеивается к основе. В результате получается необычная фактурная картинка, даже если выбираются несложные образы. Изображение может быть контурным или же объекты полностью «заштриховываются» пряжей. Разновидностью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5" y="365125"/>
            <a:ext cx="4914286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706" y="365125"/>
            <a:ext cx="5273842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oxbat.ru/wp-content/uploads/d/6/5/d65bd8425d53b36181102479c69482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9" y="365125"/>
            <a:ext cx="4721225" cy="60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29" y="1813225"/>
            <a:ext cx="618797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61" y="1979763"/>
            <a:ext cx="6160631" cy="4620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1017"/>
          <a:stretch/>
        </p:blipFill>
        <p:spPr>
          <a:xfrm>
            <a:off x="277508" y="2101634"/>
            <a:ext cx="5410157" cy="40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ниткопись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1" y="1795703"/>
            <a:ext cx="5838212" cy="4381260"/>
          </a:xfrm>
          <a:prstGeom prst="rect">
            <a:avLst/>
          </a:prstGeom>
        </p:spPr>
      </p:pic>
      <p:pic>
        <p:nvPicPr>
          <p:cNvPr id="2050" name="Picture 2" descr="https://boxbat.ru/wp-content/uploads/a/e/e/aee816968552376e911944bbb8d351b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2" y="1811622"/>
            <a:ext cx="5694947" cy="43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005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толчок к развитию воображения, творчества, проявлению самостоятельности, инициативы, выражения индивидуальности. Каждая техника – это маленькая игра, доставляющая ребенку радость, положительные эмоции. Она не утомляет малыша, у ребенка сохраняется высокая активность и работоспособность на протяжении всего времени рисования.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5" y="4218952"/>
            <a:ext cx="7273158" cy="2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125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Нетрадиционное рисование как средство развития мелкой моторики и формирования творческих способностей  у детей дошкольного возраста</vt:lpstr>
      <vt:lpstr>Презентация PowerPoint</vt:lpstr>
      <vt:lpstr>При формировании позитивной познавательной мотивации у дошкольников выделяют основные принципы развития такие как:</vt:lpstr>
      <vt:lpstr>Презентация PowerPoint</vt:lpstr>
      <vt:lpstr>Примеры «Ниткографии»:</vt:lpstr>
      <vt:lpstr>Примеры «Ниткографии»:</vt:lpstr>
      <vt:lpstr>Разновидностью ниткографии является ниткопись.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2021-03-11T16:44:54Z</dcterms:created>
  <dcterms:modified xsi:type="dcterms:W3CDTF">2022-05-03T14:51:24Z</dcterms:modified>
</cp:coreProperties>
</file>