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DC7F4-EB58-FC4A-8E34-177E92A22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75380F-F7DB-3843-8B06-73EF803D1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963AD-3045-7C4D-859E-D338E297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DA8ED-B89A-E84C-83E2-0BD802EF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491DDD-BF9B-BC4C-A519-EE056E3F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5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A83BC-91BE-9B40-97ED-E16EB736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DF716C-E041-9041-BA6B-2C8FE64AB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8D4ED7-83E3-904D-84EE-07C76461D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D9ECB-CA82-DE4A-A4F6-5097A6BD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F6052-7A3A-C649-B148-81867959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0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D5211B-8AAC-9246-8CC1-27ECB38B3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98DF1E-766E-334D-A6AB-2FA0DCF82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8D526-7306-E847-A922-79E8927A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05063-6EC0-3746-AE3A-CBF4D850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3634E-641C-6D40-AE1E-46F00A41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4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D95BE-C452-5D4B-8D34-7203C755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C28A4A-2847-AF45-ACBE-EFA2077E7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D7A51-6D36-914C-867C-F9D936D3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2461F3-06CC-4E4E-8DB3-F77FB834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074FEB-BE79-964A-AD1C-55D82159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74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20790-62F5-D044-98EE-E761F909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30EEAC-941F-A941-BC2A-DF65C55EC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05331-7E14-0B42-97B3-706FE555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EC50CF-8EEB-0242-87E1-6583C825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1C2E8-858F-8C49-B35F-43F22098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8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8EEB9-E39E-7F41-A4CA-440DA810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0ED90E-9763-A041-9D92-A7D01E0F2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B567A8-0F5B-724F-9986-12F09E3C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305F9-F3E4-C24F-A74F-9B148FF7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4A750-969F-624C-BDB5-47B0914B5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E487CE-F616-C847-81A5-C823B678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6C310-06DA-0C4F-BF49-866D3BD7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C30A3-9229-E548-8A28-B17E54587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8A1932-8018-1642-AFBD-5EC1B451C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ACE689-4B8A-C24F-A741-99CA5ACC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F766B0-CBBF-B34D-8262-490260F1F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343AC-81E8-2C46-AF6F-4830F54A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E07BFA-F4B3-E741-85B9-E1360E9A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DAEBFC-7536-AE45-A59A-2A4B6976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8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B4546-9A90-4B49-BD9D-C437C07B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217FB1-7FC1-1D42-9666-B2696D8B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EE4310-13DC-1841-808F-2ABB401D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E48989-2380-474F-9E8E-647BE337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2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6D8A27-BE53-A042-ACE1-8A2BB527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FD43EF-FF54-144C-81E1-303C713A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4ABA45-F2AF-1A41-8EB0-EA853F66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0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B3875-DC5E-524D-B50B-15D48A69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52BBA-8C22-C24D-956D-61766C1E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26EBE5-2BD9-9149-ABE3-56C4AEBA6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5F66F-8323-C447-8B4A-72096AD7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B8B5C1-2F41-A041-8E07-7E894CC6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138957-5F96-4649-ACB0-E40E2D73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4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E3CB6-9206-AD45-A456-FFCFD1B8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1B6D4F-4C86-8D4C-9945-BDB2FA52F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484E4D-3ED6-AC46-8736-2D3698C5F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52F854-D133-FE47-9634-00974B2E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11B5A1-0323-8447-857F-BEC565C1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7278B9-0594-4C49-A88A-AA791EA9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C10C0-6372-8141-AEEB-848AA3E5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D9C25E-E5C9-7447-9D20-9FF9CB44D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5AFC9-8CFA-D246-96B7-8B3407D2F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56068-D358-264C-B95F-D6745327D1C6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A7C0D-C8C4-0D40-861D-29180FC46C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030F7-3C3C-A445-92D9-CF463DEB9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385D-7D18-9B4E-995B-887A5CB0E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81412-38A8-C84E-9B95-6E139D084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B415C-20A0-3449-9058-804638E8C6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F7C120A-4614-844A-AC22-9DD2B38FA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0"/>
            <a:ext cx="12083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8CC37-BF9A-454C-97D6-FA0EA7B3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9DD8974-E1E7-DD4C-AE95-71C68934E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42" y="-96760"/>
            <a:ext cx="6647001" cy="3410856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98F21CC-5A50-A445-AC44-781386629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59" y="0"/>
            <a:ext cx="5644640" cy="331409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7D58388-0049-7D40-BC56-374CD9280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42" y="3136212"/>
            <a:ext cx="6715760" cy="3721788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CCEFD07-5F54-A343-A512-488BF7C83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36212"/>
            <a:ext cx="6134488" cy="372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2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9FD5E-2E01-4149-9279-55B1076C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6EF5703-75A7-6740-8487-8155564EA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2465" cy="6858000"/>
          </a:xfrm>
        </p:spPr>
      </p:pic>
    </p:spTree>
    <p:extLst>
      <p:ext uri="{BB962C8B-B14F-4D97-AF65-F5344CB8AC3E}">
        <p14:creationId xmlns:p14="http://schemas.microsoft.com/office/powerpoint/2010/main" val="2250000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3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Anastasya Melokhina</dc:creator>
  <cp:lastModifiedBy>Anastasya Melokhina</cp:lastModifiedBy>
  <cp:revision>2</cp:revision>
  <dcterms:created xsi:type="dcterms:W3CDTF">2022-05-06T13:30:12Z</dcterms:created>
  <dcterms:modified xsi:type="dcterms:W3CDTF">2022-05-06T13:39:48Z</dcterms:modified>
</cp:coreProperties>
</file>