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6" r:id="rId2"/>
    <p:sldId id="273" r:id="rId3"/>
    <p:sldId id="274" r:id="rId4"/>
    <p:sldId id="277" r:id="rId5"/>
    <p:sldId id="275" r:id="rId6"/>
    <p:sldId id="286" r:id="rId7"/>
    <p:sldId id="263" r:id="rId8"/>
    <p:sldId id="278" r:id="rId9"/>
    <p:sldId id="279" r:id="rId10"/>
    <p:sldId id="262" r:id="rId11"/>
    <p:sldId id="281" r:id="rId12"/>
    <p:sldId id="265" r:id="rId13"/>
    <p:sldId id="270" r:id="rId14"/>
    <p:sldId id="284" r:id="rId15"/>
    <p:sldId id="271" r:id="rId16"/>
    <p:sldId id="285" r:id="rId17"/>
    <p:sldId id="261" r:id="rId18"/>
    <p:sldId id="283" r:id="rId19"/>
    <p:sldId id="287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4660"/>
  </p:normalViewPr>
  <p:slideViewPr>
    <p:cSldViewPr>
      <p:cViewPr varScale="1">
        <p:scale>
          <a:sx n="45" d="100"/>
          <a:sy n="4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431-20AB-46EC-9D09-686FA9D6869B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AA3A6-B3C5-4D3B-82FA-FE91AC85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4D59-EA9B-4E52-B165-D30F9394A5DB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17C0-9140-4519-8D44-6C316FC7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5EF5-EDFB-4CBE-BE5D-3C5C42410318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32E-FC4F-4C3D-8BFD-BA163265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2A7-2686-47F7-BB1C-E5E47D81018A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D983-00EB-4909-A194-CC9E4BD7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D232-F820-410D-BA69-5139197F63C8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6C89-AE88-4891-B88E-C74753A0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7EFD-DB20-4A33-9601-DBF75CB2CC29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99F2-07F8-406B-8842-419BEA0A0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CEC3-5870-4885-B3B3-F9177A58B972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1399-F7B5-416D-87BD-BCC7AD07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C670-BF10-4267-9383-49F866A0AA5E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1E0-23F6-4E2D-AA9D-59B45D4F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881-B337-4F4B-90B9-075EBCA44A3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1DE8-DCEA-412D-9523-87EE468A8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6388D-FA1F-4CD1-8174-BEF213D93462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7C576-FDC7-4EA6-A969-6C79416E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285860"/>
            <a:ext cx="4186237" cy="4357703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Есть много праздников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стране,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женский день отдан Весне,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только женщинам подвластно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весенний праздник - лаской. </a:t>
            </a:r>
          </a:p>
        </p:txBody>
      </p:sp>
    </p:spTree>
    <p:custDataLst>
      <p:tags r:id="rId1"/>
    </p:custDataLst>
  </p:cSld>
  <p:clrMapOvr>
    <a:masterClrMapping/>
  </p:clrMapOvr>
  <p:transition advTm="15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ша\Desktop\8 марта группа Колокольчики\1298722869_2011-02-26_12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  <p:pic>
        <p:nvPicPr>
          <p:cNvPr id="7171" name="Picture 3" descr="C:\Users\Даша\Desktop\8 марта группа Колокольчики\GYNZWrmZPQ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1928802"/>
            <a:ext cx="3857652" cy="4643470"/>
          </a:xfrm>
          <a:prstGeom prst="rect">
            <a:avLst/>
          </a:prstGeom>
          <a:noFill/>
        </p:spPr>
      </p:pic>
      <p:pic>
        <p:nvPicPr>
          <p:cNvPr id="7172" name="Picture 4" descr="C:\Users\Даша\Desktop\8 марта группа Колокольчики\qGlTP23Hz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16"/>
            <a:ext cx="4071966" cy="36433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5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Ликуют дети: 8 Марта!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Помолодейте сегодня мамы!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endParaRPr lang="ru-RU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nmateri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1285860"/>
            <a:ext cx="5548338" cy="457737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Рисунок 4" descr="фу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825" y="3086100"/>
            <a:ext cx="3686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7a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1500188"/>
            <a:ext cx="14287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0716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А небо мира взметнулось вон как </a:t>
            </a:r>
            <a:br>
              <a:rPr lang="ru-RU" u="none" dirty="0" smtClean="0"/>
            </a:br>
            <a:r>
              <a:rPr lang="ru-RU" u="none" dirty="0" smtClean="0"/>
              <a:t>Чтобы внучкам милым смеялось звонко!</a:t>
            </a:r>
            <a:endParaRPr lang="ru-RU" u="none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 l="35577"/>
          <a:stretch>
            <a:fillRect/>
          </a:stretch>
        </p:blipFill>
        <p:spPr bwMode="auto">
          <a:xfrm>
            <a:off x="2214546" y="1857364"/>
            <a:ext cx="4286280" cy="442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аша\Desktop\8 марта группа Колокольчики\priglashenie-na-shkolnyij-prazdnik-8-marta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Даша\Desktop\8 марта группа Колокольчики\nCuOGIMVB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5214974" cy="47863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Но если даже есть где то лихо - </a:t>
            </a:r>
            <a:br>
              <a:rPr lang="ru-RU" u="none" dirty="0" smtClean="0"/>
            </a:br>
            <a:r>
              <a:rPr lang="ru-RU" u="none" dirty="0" smtClean="0"/>
              <a:t>Пусть бабушкам нашим живется тихо!</a:t>
            </a:r>
            <a:endParaRPr lang="ru-RU" u="non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14500"/>
            <a:ext cx="71818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ша\Desktop\8 марта группа Колокольчики\1298722869_2011-02-26_123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Даша\Desktop\23 ФЕВРАЛЯ\фото\DSCF4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6072198" cy="48577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538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аша\Desktop\8 марта группа Колокольчики\priglashenie-na-shkolnyij-prazdnik-8-marta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pic>
        <p:nvPicPr>
          <p:cNvPr id="2051" name="Picture 3" descr="C:\Users\Даша\Desktop\23 ФЕВРАЛЯ\фото\DSCF4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857364"/>
            <a:ext cx="7286644" cy="45720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ша\Desktop\8 марта группа Колокольчики\1298722869_2011-02-26_123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  <p:pic>
        <p:nvPicPr>
          <p:cNvPr id="3075" name="Picture 3" descr="C:\Users\Даша\Desktop\23 ФЕВРАЛЯ\Солнышко\Солнышко\IMG_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42984"/>
            <a:ext cx="6500826" cy="4986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Даша\Desktop\8 марта группа Колокольчики\_c8pXbGfUx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877" y="1600200"/>
            <a:ext cx="3376245" cy="4525963"/>
          </a:xfrm>
          <a:prstGeom prst="rect">
            <a:avLst/>
          </a:prstGeom>
          <a:noFill/>
        </p:spPr>
      </p:pic>
      <p:pic>
        <p:nvPicPr>
          <p:cNvPr id="2052" name="Picture 4" descr="C:\Users\Даша\Desktop\8 марта группа Колокольчики\1298722869_2011-02-26_12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аша\Desktop\8 марта группа Колокольчики\_c8pXbGfU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3286148" cy="4572032"/>
          </a:xfrm>
          <a:prstGeom prst="rect">
            <a:avLst/>
          </a:prstGeom>
          <a:noFill/>
        </p:spPr>
      </p:pic>
      <p:pic>
        <p:nvPicPr>
          <p:cNvPr id="1027" name="Picture 3" descr="C:\Users\Даша\Desktop\8 марта группа Колокольчики\7q8cyAcAx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507" y="1714488"/>
            <a:ext cx="3214709" cy="45431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00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937.WAV">
            <a:hlinkClick r:id="" action="ppaction://media"/>
          </p:cNvPr>
          <p:cNvPicPr>
            <a:picLocks noRot="1" noChangeAspect="1"/>
          </p:cNvPicPr>
          <p:nvPr>
            <a:wavAudioFile r:embed="rId1" name="~PP1937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4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аша\Desktop\8 марта группа Колокольчики\priglashenie-na-shkolnyij-prazdnik-8-marta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Даша\Desktop\8 марта группа Колокольчики\6x1GgfMrJx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85926"/>
            <a:ext cx="6200791" cy="43100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Даша\Desktop\8 марта группа Колокольчики\priglashenie-na-shkolnyij-prazdnik-8-marta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Даша\Desktop\8 марта группа Колокольчики\GIr0y5JA3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571612"/>
            <a:ext cx="6629419" cy="48101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7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ша\Desktop\8 марта группа Колокольчики\1298700068_888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ша\Desktop\8 марта группа Колокольчики\1298722869_2011-02-26_123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3075" name="Picture 3" descr="C:\Users\Даша\Desktop\8 марта группа Колокольчики\99bOqj5aT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4000496" cy="4976831"/>
          </a:xfrm>
          <a:prstGeom prst="rect">
            <a:avLst/>
          </a:prstGeom>
          <a:noFill/>
        </p:spPr>
      </p:pic>
      <p:pic>
        <p:nvPicPr>
          <p:cNvPr id="3076" name="Picture 4" descr="C:\Users\Даша\Desktop\8 марта группа Колокольчики\4WYdFYtBx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9"/>
            <a:ext cx="3571900" cy="49292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ша\Desktop\8 марта группа Колокольчики\1298722869_2011-02-26_12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Даша\Desktop\8 марта группа Колокольчики\jYWFougUc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00306"/>
            <a:ext cx="4286280" cy="3452817"/>
          </a:xfrm>
          <a:prstGeom prst="rect">
            <a:avLst/>
          </a:prstGeom>
          <a:noFill/>
        </p:spPr>
      </p:pic>
      <p:pic>
        <p:nvPicPr>
          <p:cNvPr id="5124" name="Picture 4" descr="C:\Users\Даша\Desktop\8 марта группа Колокольчики\JFneQyeGI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3719677" cy="45034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ша\Desktop\8 марта группа Колокольчики\priglashenie-na-shkolnyij-prazdnik-8-marta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4" y="1"/>
            <a:ext cx="9148764" cy="6858000"/>
          </a:xfrm>
          <a:prstGeom prst="rect">
            <a:avLst/>
          </a:prstGeom>
          <a:noFill/>
        </p:spPr>
      </p:pic>
      <p:pic>
        <p:nvPicPr>
          <p:cNvPr id="6147" name="Picture 3" descr="C:\Users\Даша\Desktop\8 марта группа Колокольчики\oqgJWcF-t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6858016" cy="39877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7|2.3|2.3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356</TotalTime>
  <Words>64</Words>
  <Application>Microsoft Office PowerPoint</Application>
  <PresentationFormat>Экран (4:3)</PresentationFormat>
  <Paragraphs>12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Ликуют дети: 8 Марта! Помолодейте сегодня мамы! </vt:lpstr>
      <vt:lpstr>А небо мира взметнулось вон как  Чтобы внучкам милым смеялось звонко!</vt:lpstr>
      <vt:lpstr>Слайд 14</vt:lpstr>
      <vt:lpstr>Но если даже есть где то лихо -  Пусть бабушкам нашим живется тихо!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Даша</cp:lastModifiedBy>
  <cp:revision>41</cp:revision>
  <dcterms:created xsi:type="dcterms:W3CDTF">2011-01-15T07:38:17Z</dcterms:created>
  <dcterms:modified xsi:type="dcterms:W3CDTF">2016-03-03T00:25:50Z</dcterms:modified>
</cp:coreProperties>
</file>