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D3D8-5F8D-4C56-85CF-E476B0F11FD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D70E3-293A-479A-8759-2878BD0EA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70E3-293A-479A-8759-2878BD0EAD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Правила дорожного движение знать должны все без исключения!!!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8632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Бондарева Татьяна Викторовна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воспитатель младшей группы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358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-Создание благоприятных условий для сознательного изучения ППД детьми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-Развивать умение у детей ориентироваться  в любой обстановке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-Вырабатывать у детей привычку правильно вести себя на дорогах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-Воспитывать в детях грамотных пешеходов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-Формировать у детей подготовительной группы знания о ППД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-Продолжать знакомство со знаками  дорожного движения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-Обучать умению использовать макет для моделирования ситуации в игровом пространстве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DEBCFC-0823-489F-BA22-E3494FB46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2520280" cy="48737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B53B0-8DE7-4491-BE07-BC658B238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07" y="1412776"/>
            <a:ext cx="2520280" cy="4873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5643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Познавательная деятельность: «Дорожный знак – друг наш».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Дидактические игра: «Подбери знак»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218DD7-6FBC-45D7-B31F-C6BC9F016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97290"/>
            <a:ext cx="2592287" cy="40324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E46711-797D-4E5B-B53A-9B8747335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5040052" cy="23261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566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мой друг»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20D496-6055-4659-8346-E33BF7517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26" y="1460311"/>
            <a:ext cx="4728017" cy="21821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883351-0351-43F4-86C6-37316F997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56411"/>
            <a:ext cx="5816367" cy="26844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формирование культуры безопасного поведения детей на улице следует начинать с ранних лет, они легко усваивают правила и могут избежать опасных ситуаций, сохранить себе жизнь.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138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Правила дорожного движение знать должны все без исключения!!!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движение знать должны все без исключения!!!</dc:title>
  <cp:lastModifiedBy>Татьяна Бондарева</cp:lastModifiedBy>
  <cp:revision>6</cp:revision>
  <dcterms:modified xsi:type="dcterms:W3CDTF">2022-06-08T17:06:13Z</dcterms:modified>
</cp:coreProperties>
</file>