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3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1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0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8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9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A1F8-4864-4BC9-9DA0-84802E8B06B8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AC2C-2876-444D-811A-24E8E6CB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984" b="14921"/>
          <a:stretch/>
        </p:blipFill>
        <p:spPr>
          <a:xfrm>
            <a:off x="0" y="0"/>
            <a:ext cx="91723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7087" y="-25714"/>
            <a:ext cx="3799409" cy="5065879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59" y="905112"/>
            <a:ext cx="5386283" cy="3333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28" y="397855"/>
            <a:ext cx="7478572" cy="46280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918C08-E707-483D-B416-D22DEB902652}"/>
              </a:ext>
            </a:extLst>
          </p:cNvPr>
          <p:cNvSpPr/>
          <p:nvPr/>
        </p:nvSpPr>
        <p:spPr>
          <a:xfrm>
            <a:off x="2080260" y="358140"/>
            <a:ext cx="4777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травой порхает ... бантик?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наверно это фантик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 от конфет?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кто из вас ответ?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есть крылышки у чуда!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Прилетело ты откуда?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бабочка присела,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отдохнула и взлетела.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 цветочка на цветок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порхаю весь денёк.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8469" y="-213816"/>
            <a:ext cx="3939098" cy="5252132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324" y="-856036"/>
            <a:ext cx="5151387" cy="66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42938"/>
            <a:ext cx="5143500" cy="3857625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7620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9885" y="-62280"/>
            <a:ext cx="3857972" cy="5143963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43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3512" y="28053"/>
            <a:ext cx="3815546" cy="508739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1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8879" y="-57671"/>
            <a:ext cx="3944131" cy="5258841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1445" y="44014"/>
            <a:ext cx="3791604" cy="5055472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7534" y="-26041"/>
            <a:ext cx="3708932" cy="5195582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7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2145" y="-97005"/>
            <a:ext cx="4003133" cy="5337510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72" y="0"/>
            <a:ext cx="6660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5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50</Words>
  <Application>Microsoft Office PowerPoint</Application>
  <PresentationFormat>Экран (16:9)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свой</dc:creator>
  <cp:lastModifiedBy>Slava Stalker</cp:lastModifiedBy>
  <cp:revision>5</cp:revision>
  <dcterms:created xsi:type="dcterms:W3CDTF">2020-08-06T06:20:35Z</dcterms:created>
  <dcterms:modified xsi:type="dcterms:W3CDTF">2022-06-15T03:16:28Z</dcterms:modified>
</cp:coreProperties>
</file>