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0" r:id="rId6"/>
    <p:sldId id="268" r:id="rId7"/>
    <p:sldId id="261" r:id="rId8"/>
    <p:sldId id="262" r:id="rId9"/>
    <p:sldId id="264" r:id="rId10"/>
    <p:sldId id="266" r:id="rId11"/>
    <p:sldId id="265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F6F9"/>
    <a:srgbClr val="BDFBEF"/>
    <a:srgbClr val="6F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0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47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8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62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26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84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253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83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64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41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53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06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6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59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58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266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18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rgbClr val="BFF6F9">
                <a:lumMod val="90000"/>
                <a:lumOff val="10000"/>
              </a:srgbClr>
            </a:gs>
            <a:gs pos="59000">
              <a:srgbClr val="BFF6F9">
                <a:lumMod val="90000"/>
                <a:lumOff val="10000"/>
              </a:srgbClr>
            </a:gs>
            <a:gs pos="29000">
              <a:srgbClr val="6FEBF5"/>
            </a:gs>
            <a:gs pos="66000">
              <a:srgbClr val="BFF6F9">
                <a:alpha val="67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27DF083-EFE1-4908-BED1-FC1D9A9CA5C3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ED0FA-E102-4494-828A-FA8371F26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512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9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3CD72EC-DD90-D03B-F4D6-9F2863698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160" r="10901" b="160"/>
          <a:stretch/>
        </p:blipFill>
        <p:spPr bwMode="auto">
          <a:xfrm>
            <a:off x="4026223" y="0"/>
            <a:ext cx="8033801" cy="50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308CE5-DB4E-10DF-C5DB-33E4310E721D}"/>
              </a:ext>
            </a:extLst>
          </p:cNvPr>
          <p:cNvSpPr txBox="1"/>
          <p:nvPr/>
        </p:nvSpPr>
        <p:spPr>
          <a:xfrm>
            <a:off x="511629" y="297142"/>
            <a:ext cx="52205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Текстильные игрушки в технике Торцевания</a:t>
            </a:r>
            <a:endParaRPr lang="ru-RU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F1B97-C2F0-A8B2-48E7-C4CB766E8FE2}"/>
              </a:ext>
            </a:extLst>
          </p:cNvPr>
          <p:cNvSpPr txBox="1"/>
          <p:nvPr/>
        </p:nvSpPr>
        <p:spPr>
          <a:xfrm>
            <a:off x="7408152" y="5175126"/>
            <a:ext cx="4651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Мастер- класс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6D10-15B5-161D-B32A-EE69BA869FAF}"/>
              </a:ext>
            </a:extLst>
          </p:cNvPr>
          <p:cNvSpPr txBox="1"/>
          <p:nvPr/>
        </p:nvSpPr>
        <p:spPr>
          <a:xfrm>
            <a:off x="7146144" y="6031082"/>
            <a:ext cx="4795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Выполнила учитель профессионально-трудового обучения Грачева Н.Л.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DB83FA-586E-5D1C-16BF-4CE649E36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9" r="14002" b="12231"/>
          <a:stretch/>
        </p:blipFill>
        <p:spPr bwMode="auto">
          <a:xfrm flipH="1">
            <a:off x="375441" y="4233248"/>
            <a:ext cx="2345963" cy="24069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5CC388-ED6B-6CCF-9A47-659857F95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r="19535" b="44306"/>
          <a:stretch/>
        </p:blipFill>
        <p:spPr>
          <a:xfrm>
            <a:off x="3176832" y="4244168"/>
            <a:ext cx="2555382" cy="242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BA5BF58F-7791-36A6-E733-E5076E3016F0}"/>
              </a:ext>
            </a:extLst>
          </p:cNvPr>
          <p:cNvSpPr/>
          <p:nvPr/>
        </p:nvSpPr>
        <p:spPr>
          <a:xfrm rot="10800000" flipV="1">
            <a:off x="4190652" y="2493014"/>
            <a:ext cx="4339474" cy="157663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8. Сплести хвостик в виде косички и приклеить к шару.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37E41E92-CA73-055D-07B7-4FF1AC44DF92}"/>
              </a:ext>
            </a:extLst>
          </p:cNvPr>
          <p:cNvSpPr/>
          <p:nvPr/>
        </p:nvSpPr>
        <p:spPr>
          <a:xfrm>
            <a:off x="411637" y="292231"/>
            <a:ext cx="4339473" cy="163083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Обклеить щечки квадратами из бордового флиса в технике «торцевания»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AE140144-4423-F6BC-7627-39817A8A6A07}"/>
              </a:ext>
            </a:extLst>
          </p:cNvPr>
          <p:cNvSpPr/>
          <p:nvPr/>
        </p:nvSpPr>
        <p:spPr>
          <a:xfrm>
            <a:off x="411637" y="4566391"/>
            <a:ext cx="4339473" cy="1630835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Обклеить шар кусочками салфетки в технике «торцевания».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E48E8A-C5A8-06ED-A210-50C7193614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826524" y="129113"/>
            <a:ext cx="2654562" cy="190707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FECCBA-EF79-6026-41E0-161A93AFB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076" y="129112"/>
            <a:ext cx="2543729" cy="190707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8CF87C-D2CB-CC30-D8D0-9EA8808FC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2" y="2191728"/>
            <a:ext cx="2901682" cy="217515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1C734B-B00A-2138-0CD6-DA09B37622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3" r="25865"/>
          <a:stretch/>
        </p:blipFill>
        <p:spPr bwMode="auto">
          <a:xfrm>
            <a:off x="6772709" y="3801458"/>
            <a:ext cx="2102021" cy="1830792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CE5464-73B3-3EC9-F65A-0C1FA829F1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940" y="4898096"/>
            <a:ext cx="2441056" cy="1830792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8B5174-5ED4-474A-45AF-73CE971AAB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18" y="3006570"/>
            <a:ext cx="2281142" cy="1710532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045C2C-223A-CF6D-0896-351A706EDB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5" r="32188"/>
          <a:stretch/>
        </p:blipFill>
        <p:spPr bwMode="auto">
          <a:xfrm>
            <a:off x="4939284" y="5152253"/>
            <a:ext cx="1686215" cy="1576635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F12461-FCD9-F145-EACE-7DC28D30A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00847">
            <a:off x="1030886" y="5881560"/>
            <a:ext cx="768112" cy="9355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5EB1DC-C609-ACC3-11F9-5589528211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030" y="5874592"/>
            <a:ext cx="673104" cy="98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07414095-B99D-0668-C69B-BA21BC0910C2}"/>
              </a:ext>
            </a:extLst>
          </p:cNvPr>
          <p:cNvSpPr/>
          <p:nvPr/>
        </p:nvSpPr>
        <p:spPr>
          <a:xfrm>
            <a:off x="411637" y="292231"/>
            <a:ext cx="4339473" cy="1630835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Сделать копытце на ножки, язычок и брови из бордового флиса.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FED01EDF-A544-D260-D635-DA85516F42F0}"/>
              </a:ext>
            </a:extLst>
          </p:cNvPr>
          <p:cNvSpPr/>
          <p:nvPr/>
        </p:nvSpPr>
        <p:spPr>
          <a:xfrm rot="10800000" flipV="1">
            <a:off x="4922733" y="2410719"/>
            <a:ext cx="4339474" cy="157663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11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Игрушки готовы!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385C3F-F03F-751E-FAC1-8616BDCEF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8" t="53452" r="2359" b="22116"/>
          <a:stretch/>
        </p:blipFill>
        <p:spPr bwMode="auto">
          <a:xfrm>
            <a:off x="4897499" y="87005"/>
            <a:ext cx="2199589" cy="2041286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62F454-2661-2A87-3A0C-D1E5AF0E9B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t="27089" r="31441" b="48526"/>
          <a:stretch/>
        </p:blipFill>
        <p:spPr bwMode="auto">
          <a:xfrm>
            <a:off x="7287724" y="483253"/>
            <a:ext cx="2586346" cy="2009760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8E01B2-890E-2E51-1234-E684285501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5" t="63165" r="33748" b="12384"/>
          <a:stretch/>
        </p:blipFill>
        <p:spPr bwMode="auto">
          <a:xfrm>
            <a:off x="10069324" y="1946067"/>
            <a:ext cx="1916027" cy="2041286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05649A-B69C-E782-04A0-473010524E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/>
          <a:stretch/>
        </p:blipFill>
        <p:spPr bwMode="auto">
          <a:xfrm>
            <a:off x="4558818" y="4164921"/>
            <a:ext cx="2538270" cy="2588677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1EA139-A821-EB1A-43F9-46BACF4E7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9" r="14002" b="12231"/>
          <a:stretch/>
        </p:blipFill>
        <p:spPr bwMode="auto">
          <a:xfrm>
            <a:off x="7446111" y="4152900"/>
            <a:ext cx="2338912" cy="260069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E0EC10-6620-50F8-536D-698F2FFB2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9" y="2045615"/>
            <a:ext cx="4156839" cy="4128941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916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718E5-532C-1BE2-541D-5EF4E0220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80156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заключении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32BBCD-87AE-94E3-72C0-E445245F1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9443" y="1338606"/>
            <a:ext cx="8795209" cy="492079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творческих работ в технике торцевание вырабатывает у детей усидчивость, развивает художественный и эстетический вкус, развивает мелкую моторику рук детей, точность движений, внимание, способствует формированию интеллектуальных способностей, положительно влияет на речевые зоны коры головного мозга, а самое главное – помогает сохранению физического и психического здоровья детей.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бумаги на вискозные салфетки помогает обучающимся формировать навыки работы с ручными инструментами и приспособлениями на уроках «Швейного дела»,  отработать навыки разметки и разрезания текстильных материалов, способствует  воспитанию внимательности, старательности и аккуратности при приклеивании текстильных «торцовок».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Игрушка приобретает, по сравнению с бумажными вариантами, более эстетичный вид и практичность.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техники «Торцевания» из текстильных материалов на уроках профильного труда способствует развитию интереса у детей с ОВЗ к урокам, особенно для детей которым сложно шить в силу физических возможностей.</a:t>
            </a: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3E4F64-DFFE-366F-872C-AA56D29F1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8535" y="1338606"/>
            <a:ext cx="3091992" cy="429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35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B646A-A2C9-FE2A-422F-9BA9BCC9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742" y="2450970"/>
            <a:ext cx="10501459" cy="3035430"/>
          </a:xfrm>
        </p:spPr>
        <p:txBody>
          <a:bodyPr/>
          <a:lstStyle/>
          <a:p>
            <a:r>
              <a:rPr lang="ru-RU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A7372A-EDC8-0AF6-CCA9-46F5F7FF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309" y="3709576"/>
            <a:ext cx="3242820" cy="29421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40CCCF-E024-403A-8C20-FF6915857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3884">
            <a:off x="438816" y="482166"/>
            <a:ext cx="1303850" cy="158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2CBB67C-7C6B-96AD-9D0C-73D951EE6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404" y="377072"/>
            <a:ext cx="8018841" cy="4015819"/>
          </a:xfrm>
        </p:spPr>
        <p:txBody>
          <a:bodyPr>
            <a:normAutofit fontScale="77500" lnSpcReduction="20000"/>
          </a:bodyPr>
          <a:lstStyle/>
          <a:p>
            <a:r>
              <a:rPr lang="ru-RU" sz="40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Игру́шка</a:t>
            </a: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предмет, предназначенный для взаимодействия с предметом в целях игры и познавания мира.</a:t>
            </a:r>
          </a:p>
          <a:p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Воссоздавая реальные и воображаемые предметы, образы, игрушка служит целям умственного, нравственного, эстетического и физического воспитания ребёнка, помогая ему познавать окружающий мир, приучая к целенаправленной, осмысленной деятельности и способствуя развитию мышления, памяти, речи, эмоций.</a:t>
            </a:r>
          </a:p>
          <a:p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Игрушка широко используется в учебно-воспитательной работе с детьми, в частности для развития технического и художественного творчества.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A85A63-6AB9-92C0-A469-812286D5B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652" y="2069898"/>
            <a:ext cx="1484176" cy="21683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330B00-84DF-9EF8-C666-2EF0989D6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486" y="1370367"/>
            <a:ext cx="3046514" cy="3667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0E5254-E0B5-EA68-CD32-CDF8602D92BE}"/>
              </a:ext>
            </a:extLst>
          </p:cNvPr>
          <p:cNvSpPr txBox="1"/>
          <p:nvPr/>
        </p:nvSpPr>
        <p:spPr>
          <a:xfrm>
            <a:off x="3525077" y="5062990"/>
            <a:ext cx="82832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Независимо от места рождения и характера, все дети одинаково любят игрушки. Именно эти простые фигуры служат первыми друзьями, позволяют ребенку получить такой важный опыт и уснуть спокойно в обнимку с любимым мишкой.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E7E2DE-3866-1985-6431-D6AD5E489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05" y="4492490"/>
            <a:ext cx="3148097" cy="223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4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74EDA-B17E-4E74-B459-FF29AEE28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27" y="240830"/>
            <a:ext cx="9404723" cy="801047"/>
          </a:xfrm>
        </p:spPr>
        <p:txBody>
          <a:bodyPr/>
          <a:lstStyle/>
          <a:p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Историческая справка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2E75D9-49D1-09F3-F244-563D15EF4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71" y="1331259"/>
            <a:ext cx="9072924" cy="4195481"/>
          </a:xfrm>
        </p:spPr>
        <p:txBody>
          <a:bodyPr/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Первые упоминания об игрушках встречаются в период античности. Археологи находили фрески и прочие изображения маленьких символических животных, выполняющих роль развлечения для детей. </a:t>
            </a:r>
          </a:p>
          <a:p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Фигурки древних кукол вырезали из костей мамонта и мягкого известняка, изготавливали из перевязанных пучков соломы. Например, древнегреческие дети играли восковыми и глиняными игрушками. Лошадок ставили на колеса уже в 900 году до нашей эры.</a:t>
            </a:r>
          </a:p>
          <a:p>
            <a:endParaRPr lang="ru-RU" dirty="0">
              <a:solidFill>
                <a:schemeClr val="bg1"/>
              </a:solidFill>
              <a:latin typeface="Montserrat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3FD531-91ED-E520-100D-2D3B8B11D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514" y="3134805"/>
            <a:ext cx="2931977" cy="28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902AEC-A0F6-CC0A-8EF4-29B6CE2D2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409" y="287333"/>
            <a:ext cx="2892082" cy="26911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DBDFF3-E3E7-682A-EF04-716085510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3" y="4416153"/>
            <a:ext cx="2524069" cy="17206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42E8316-5DDE-0F60-0BEF-0A14CB0C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18703" r="12393" b="15900"/>
          <a:stretch/>
        </p:blipFill>
        <p:spPr bwMode="auto">
          <a:xfrm>
            <a:off x="5887778" y="3879523"/>
            <a:ext cx="2965969" cy="286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уклы обереги Зольные">
            <a:extLst>
              <a:ext uri="{FF2B5EF4-FFF2-40B4-BE49-F238E27FC236}">
                <a16:creationId xmlns:a16="http://schemas.microsoft.com/office/drawing/2014/main" id="{4C63983A-F934-C2BE-22AB-E5324AE29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12642"/>
          <a:stretch/>
        </p:blipFill>
        <p:spPr bwMode="auto">
          <a:xfrm>
            <a:off x="2622162" y="3879522"/>
            <a:ext cx="3133864" cy="286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3D0DDC-0D53-C3A0-F532-8DA0A1F5A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19" y="358220"/>
            <a:ext cx="8644379" cy="296001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Мягкая игрушка </a:t>
            </a: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детская игрушка из искусственного меха, ткани и набивного материала ( соломы, опилок, стружки, ваты, волокна хлопка и т. п.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Германии в 1879 году появились первые мягкие игрушки, они представляли собой сшитую из различных лоскутков куколку.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1903 году производство шитых игрушек перешло от кустарного к промышленному. Так появился  медвежонок Тедди</a:t>
            </a: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8280D4E-38F8-1821-05B5-21E7A46BF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29" y="784659"/>
            <a:ext cx="3039265" cy="488308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319421-E30E-CECE-A54B-ABA14D809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589" y="3183830"/>
            <a:ext cx="2576990" cy="25769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0BDAEB2-38A0-C436-3C88-C93D13C8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6" y="3183830"/>
            <a:ext cx="3610587" cy="350899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FC32F0-3C19-C74D-2A72-914B57E03BC4}"/>
              </a:ext>
            </a:extLst>
          </p:cNvPr>
          <p:cNvSpPr txBox="1"/>
          <p:nvPr/>
        </p:nvSpPr>
        <p:spPr>
          <a:xfrm>
            <a:off x="4583784" y="6011647"/>
            <a:ext cx="6464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начинаются работы по изготовлению мягких игрушек-медвежат в 1920-е годы: </a:t>
            </a:r>
          </a:p>
        </p:txBody>
      </p:sp>
      <p:sp>
        <p:nvSpPr>
          <p:cNvPr id="8" name="Стрелка: влево 7">
            <a:extLst>
              <a:ext uri="{FF2B5EF4-FFF2-40B4-BE49-F238E27FC236}">
                <a16:creationId xmlns:a16="http://schemas.microsoft.com/office/drawing/2014/main" id="{59E27FC4-19AC-D617-0F97-FC09623090B6}"/>
              </a:ext>
            </a:extLst>
          </p:cNvPr>
          <p:cNvSpPr/>
          <p:nvPr/>
        </p:nvSpPr>
        <p:spPr>
          <a:xfrm rot="1977215">
            <a:off x="3981226" y="6116026"/>
            <a:ext cx="514725" cy="2650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8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3114E-7F8E-EC27-E63A-F5E6C2E4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11316"/>
            <a:ext cx="9404723" cy="914169"/>
          </a:xfrm>
        </p:spPr>
        <p:txBody>
          <a:bodyPr/>
          <a:lstStyle/>
          <a:p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Что такое «Торцевание»?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E44138-5D95-000F-CA9B-4146842A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88" y="1027522"/>
            <a:ext cx="11610024" cy="2420437"/>
          </a:xfrm>
        </p:spPr>
        <p:txBody>
          <a:bodyPr>
            <a:normAutofit lnSpcReduction="10000"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Торцевание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один из видов декоративно-прикладного творчества из бумаги, придающий изображению или изделию эффект объемности, «пушистость».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Суть техники заключается в плотном приклеивании маленьких кусочков бумаги, салфетки (рваных, нарезанных или скрученных) на изображение по контурам или заполнение всего пространства. Для этого в центр кусочка бумаги ставят торец карандаша или ручки, закручивают бумагу вокруг стержня и обмакивают в клей и приклеивают на рабочую поверхность.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162D08-9EBD-B940-5063-E43F284FA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881" y="3235605"/>
            <a:ext cx="2787364" cy="347092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801AAE6-3D92-33E1-5268-645A3A593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91" y="3395428"/>
            <a:ext cx="5924947" cy="331110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BA9F4-2348-C0D3-DC20-76D283341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49781"/>
            <a:ext cx="9770508" cy="139621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7030A0"/>
                </a:solidFill>
              </a:rPr>
              <a:t>Мастер- класс по изготовлению интерьерных игрушек</a:t>
            </a:r>
            <a:br>
              <a:rPr lang="ru-RU" sz="4400" b="1" dirty="0">
                <a:solidFill>
                  <a:srgbClr val="7030A0"/>
                </a:solidFill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7B5AC6-6A04-4C5B-1987-DECD82ABE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06252"/>
            <a:ext cx="10585925" cy="454214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изготовления интерьерных игрушек Свинки и Тигренка предлагается использовать технику торцевания, но бумагу заменить на вискозные салфетки.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дополнительного материала можно использовать мех, флис и т.д.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украшения можно использовать бисер, пуговицы, бусины и т.д.</a:t>
            </a:r>
          </a:p>
          <a:p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D7F9E2-A250-51CD-A7D4-47FD598B0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3182">
            <a:off x="7845485" y="3241321"/>
            <a:ext cx="3796667" cy="33596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E8A4DF-B09C-629B-CAAF-B7698BC07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22" y="3603221"/>
            <a:ext cx="3373185" cy="26358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8E061D-E38D-9C39-A9C8-50565DC04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202" y="4463563"/>
            <a:ext cx="3215203" cy="224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2908B-162B-5248-81D0-40BAC9978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198195"/>
            <a:ext cx="9404723" cy="810474"/>
          </a:xfrm>
        </p:spPr>
        <p:txBody>
          <a:bodyPr/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Что приготовить ?</a:t>
            </a: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24A83E4-CF6B-34A4-5261-95FCCA3A242B}"/>
              </a:ext>
            </a:extLst>
          </p:cNvPr>
          <p:cNvSpPr/>
          <p:nvPr/>
        </p:nvSpPr>
        <p:spPr>
          <a:xfrm>
            <a:off x="188536" y="1221577"/>
            <a:ext cx="5822968" cy="35916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Материалы: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шар из пенопласта (можно заготовку основы из фанеры или нескольких слоев гофрированного картона) – в качестве округлой заготовке;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салфетки для влажной уборки – основной материал;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кусочки бардового и бежевого флиса – дополнительный материал для щечек, волос, копытцев;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пуговицы и кусочки белого  меха – для глаз;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крышка от банки – нос-пятачок;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картонные втулки от туалетной бумаги – для ножек и подставки.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A3321AA-807F-12EE-71BD-2FEEDBBA4899}"/>
              </a:ext>
            </a:extLst>
          </p:cNvPr>
          <p:cNvSpPr/>
          <p:nvPr/>
        </p:nvSpPr>
        <p:spPr>
          <a:xfrm>
            <a:off x="429092" y="5109326"/>
            <a:ext cx="5341856" cy="16119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Инструменты: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ножницы, канцелярский нож, ручку, карандаш, мел плоский, клеевой пистолет  и клеевые стержни или клей «Мастер»(или «Момент» прозрачный 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0D9E8B-F9B4-90F4-E2A2-99ADEFAD8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03" y="399902"/>
            <a:ext cx="4895096" cy="367247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A559BE-4C16-34ED-BBA0-6488D4A20C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10862" b="6398"/>
          <a:stretch/>
        </p:blipFill>
        <p:spPr bwMode="auto">
          <a:xfrm>
            <a:off x="6551778" y="4204355"/>
            <a:ext cx="2763822" cy="251695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FE8DBC-16A9-0C98-B15C-C6F5EF7045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 t="4545" r="50717" b="51435"/>
          <a:stretch/>
        </p:blipFill>
        <p:spPr bwMode="auto">
          <a:xfrm>
            <a:off x="9855874" y="4813190"/>
            <a:ext cx="1727625" cy="164766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F0F24E-D59B-D68F-A058-2BE2BC1AD297}"/>
              </a:ext>
            </a:extLst>
          </p:cNvPr>
          <p:cNvSpPr txBox="1"/>
          <p:nvPr/>
        </p:nvSpPr>
        <p:spPr>
          <a:xfrm>
            <a:off x="86069" y="753343"/>
            <a:ext cx="6094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изготовления показан на примере игрушки Свинки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939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DAE5F-5168-1E9E-76F5-4B751D6B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2" y="281916"/>
            <a:ext cx="7382937" cy="680147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Изготовление игрушки Свинки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0D0588-D17B-F4DB-73C3-C23A2B28F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99" y="962063"/>
            <a:ext cx="2915511" cy="2185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7B76D27-CD9D-1B54-5921-CA32E1B6BAD5}"/>
              </a:ext>
            </a:extLst>
          </p:cNvPr>
          <p:cNvSpPr/>
          <p:nvPr/>
        </p:nvSpPr>
        <p:spPr>
          <a:xfrm>
            <a:off x="2191731" y="962063"/>
            <a:ext cx="4339473" cy="163083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Выполнить разметку ушей, глаз, ног, щечек и волос</a:t>
            </a: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85D0F9E7-DB3B-4C96-066E-180E4C6A3043}"/>
              </a:ext>
            </a:extLst>
          </p:cNvPr>
          <p:cNvSpPr/>
          <p:nvPr/>
        </p:nvSpPr>
        <p:spPr>
          <a:xfrm>
            <a:off x="487051" y="5202127"/>
            <a:ext cx="4339473" cy="1630835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Нарезать из салфетки полосы шириной 3 см, и разрезать их на квадраты 3 х 3 см.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35902EA-DF98-DC80-A92E-1C9E8B6DC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9" r="8717"/>
          <a:stretch/>
        </p:blipFill>
        <p:spPr bwMode="auto">
          <a:xfrm>
            <a:off x="297824" y="2868174"/>
            <a:ext cx="2430518" cy="174071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A549B92-A66A-85AC-8149-0EB0814B7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8159" r="24753" b="7809"/>
          <a:stretch/>
        </p:blipFill>
        <p:spPr bwMode="auto">
          <a:xfrm>
            <a:off x="3400683" y="3032336"/>
            <a:ext cx="1607722" cy="1730353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043B59-AB13-E455-1D17-314A5B4D10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6"/>
          <a:stretch/>
        </p:blipFill>
        <p:spPr bwMode="auto">
          <a:xfrm>
            <a:off x="4940395" y="4947659"/>
            <a:ext cx="2301504" cy="1740714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7D71331-752C-2380-E4A7-5A9838A3F7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9" t="4628" r="17144" b="14034"/>
          <a:stretch/>
        </p:blipFill>
        <p:spPr bwMode="auto">
          <a:xfrm>
            <a:off x="7496059" y="4762689"/>
            <a:ext cx="2031532" cy="1740714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723C9B7-D33A-7049-DA99-6F0AFE3A4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51" y="4495174"/>
            <a:ext cx="2232175" cy="1740714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21" name="Стрелка: влево 20">
            <a:extLst>
              <a:ext uri="{FF2B5EF4-FFF2-40B4-BE49-F238E27FC236}">
                <a16:creationId xmlns:a16="http://schemas.microsoft.com/office/drawing/2014/main" id="{4718A63B-DD2B-27B0-F639-11F6596D5966}"/>
              </a:ext>
            </a:extLst>
          </p:cNvPr>
          <p:cNvSpPr/>
          <p:nvPr/>
        </p:nvSpPr>
        <p:spPr>
          <a:xfrm>
            <a:off x="5680746" y="3060709"/>
            <a:ext cx="4242062" cy="1548179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Отрезать из картонной втулки-ноги.</a:t>
            </a:r>
          </a:p>
        </p:txBody>
      </p:sp>
    </p:spTree>
    <p:extLst>
      <p:ext uri="{BB962C8B-B14F-4D97-AF65-F5344CB8AC3E}">
        <p14:creationId xmlns:p14="http://schemas.microsoft.com/office/powerpoint/2010/main" val="33679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2ADE45B6-EEC2-47DE-C74C-13269F5A1D6C}"/>
              </a:ext>
            </a:extLst>
          </p:cNvPr>
          <p:cNvSpPr/>
          <p:nvPr/>
        </p:nvSpPr>
        <p:spPr>
          <a:xfrm>
            <a:off x="270235" y="292231"/>
            <a:ext cx="4339473" cy="163083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Обклеить ножки, ножку-подставку салфеткой и приклеить ножки к шару.</a:t>
            </a:r>
          </a:p>
        </p:txBody>
      </p:sp>
      <p:sp>
        <p:nvSpPr>
          <p:cNvPr id="6" name="Стрелка: влево 5">
            <a:extLst>
              <a:ext uri="{FF2B5EF4-FFF2-40B4-BE49-F238E27FC236}">
                <a16:creationId xmlns:a16="http://schemas.microsoft.com/office/drawing/2014/main" id="{A0FAEA98-25C8-1997-8E89-6FF73CF0D04B}"/>
              </a:ext>
            </a:extLst>
          </p:cNvPr>
          <p:cNvSpPr/>
          <p:nvPr/>
        </p:nvSpPr>
        <p:spPr>
          <a:xfrm>
            <a:off x="4725665" y="2474414"/>
            <a:ext cx="4339473" cy="1536569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Приклеить белый мех для глаз к шару и приклеить пуговки на глаза и на пяточек.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FE400D9-2263-90B6-5347-3DC2DE44D929}"/>
              </a:ext>
            </a:extLst>
          </p:cNvPr>
          <p:cNvSpPr/>
          <p:nvPr/>
        </p:nvSpPr>
        <p:spPr>
          <a:xfrm>
            <a:off x="323655" y="4576081"/>
            <a:ext cx="5049624" cy="1871853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Волосы и уши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Прикрепить бежевый флис-волосы к шару. Квадрат размером 10 на 10см разделить на 2 треугольника, сложить  уши и приклеить их к шару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76B17A-B6C7-7629-BD27-DB40A9D07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4332" r="23098" b="17080"/>
          <a:stretch/>
        </p:blipFill>
        <p:spPr bwMode="auto">
          <a:xfrm>
            <a:off x="4787910" y="140778"/>
            <a:ext cx="1718756" cy="134954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8AAACF-D53D-611F-21C3-AB3F6AD499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r="5063" b="17978"/>
          <a:stretch/>
        </p:blipFill>
        <p:spPr bwMode="auto">
          <a:xfrm>
            <a:off x="6684868" y="988318"/>
            <a:ext cx="2062113" cy="153656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F80521-3ED8-D9C6-59BF-F6CC937F8B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13452" r="24918"/>
          <a:stretch/>
        </p:blipFill>
        <p:spPr bwMode="auto">
          <a:xfrm>
            <a:off x="8956260" y="138371"/>
            <a:ext cx="1286898" cy="134967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4DF77F-21E1-EECE-3B15-10CA7D12FD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6835" b="9151"/>
          <a:stretch/>
        </p:blipFill>
        <p:spPr bwMode="auto">
          <a:xfrm>
            <a:off x="9886982" y="1584048"/>
            <a:ext cx="2154172" cy="151127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EC81A7-7C17-0525-1D7C-4A89BFE31F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t="36895" r="30819" b="46828"/>
          <a:stretch/>
        </p:blipFill>
        <p:spPr bwMode="auto">
          <a:xfrm>
            <a:off x="196927" y="2159478"/>
            <a:ext cx="2163088" cy="152514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28AE34-306E-DB21-061F-A210E4DABF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0" t="55775" r="41277" b="24762"/>
          <a:stretch/>
        </p:blipFill>
        <p:spPr bwMode="auto">
          <a:xfrm>
            <a:off x="2678172" y="2600540"/>
            <a:ext cx="1814984" cy="1359969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A1C00FC-BD81-59B0-7534-0156434401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 r="8351"/>
          <a:stretch/>
        </p:blipFill>
        <p:spPr bwMode="auto">
          <a:xfrm>
            <a:off x="5571241" y="5247268"/>
            <a:ext cx="1612781" cy="1525965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E5A627-DC21-B0E5-C13F-7599C9B2B5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372" y="4010983"/>
            <a:ext cx="2146885" cy="1610732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B329AD0-A256-D989-CCD8-096E9F79C3D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5" t="13163" r="17687" b="60840"/>
          <a:stretch/>
        </p:blipFill>
        <p:spPr bwMode="auto">
          <a:xfrm>
            <a:off x="9561009" y="4926145"/>
            <a:ext cx="2499693" cy="1793484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34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1003</TotalTime>
  <Words>840</Words>
  <Application>Microsoft Office PowerPoint</Application>
  <PresentationFormat>Широкоэкранный</PresentationFormat>
  <Paragraphs>51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Century Gothic</vt:lpstr>
      <vt:lpstr>Montserrat</vt:lpstr>
      <vt:lpstr>Times New Roman</vt:lpstr>
      <vt:lpstr>Wingdings</vt:lpstr>
      <vt:lpstr>Wingdings 3</vt:lpstr>
      <vt:lpstr>Ион</vt:lpstr>
      <vt:lpstr>Презентация PowerPoint</vt:lpstr>
      <vt:lpstr>Презентация PowerPoint</vt:lpstr>
      <vt:lpstr>Историческая справка</vt:lpstr>
      <vt:lpstr>Презентация PowerPoint</vt:lpstr>
      <vt:lpstr>Что такое «Торцевание»?</vt:lpstr>
      <vt:lpstr>Мастер- класс по изготовлению интерьерных игрушек </vt:lpstr>
      <vt:lpstr>Что приготовить ?</vt:lpstr>
      <vt:lpstr>Изготовление игрушки Свинки</vt:lpstr>
      <vt:lpstr>Презентация PowerPoint</vt:lpstr>
      <vt:lpstr>Презентация PowerPoint</vt:lpstr>
      <vt:lpstr>Презентация PowerPoint</vt:lpstr>
      <vt:lpstr>В заключении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2022-06-21T20:00:25Z</dcterms:created>
  <dcterms:modified xsi:type="dcterms:W3CDTF">2022-06-22T13:18:44Z</dcterms:modified>
</cp:coreProperties>
</file>