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74" r:id="rId13"/>
    <p:sldId id="267" r:id="rId14"/>
    <p:sldId id="265" r:id="rId15"/>
    <p:sldId id="269" r:id="rId16"/>
    <p:sldId id="270" r:id="rId17"/>
    <p:sldId id="276" r:id="rId18"/>
    <p:sldId id="273" r:id="rId19"/>
    <p:sldId id="271" r:id="rId20"/>
    <p:sldId id="272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20684-86EF-44BF-9E74-DFE81782DA5A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980AD-CA03-4800-A2C1-A653163F5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2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980AD-CA03-4800-A2C1-A653163F57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2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8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2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2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2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1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2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7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3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85DA-D1B7-434A-B6EE-E492FEE858C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8BAF2-F620-47AF-B319-AF5690028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3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hpribory.ru/glavnaia/materialy/samorezy.html" TargetMode="External"/><Relationship Id="rId2" Type="http://schemas.openxmlformats.org/officeDocument/2006/relationships/hyperlink" Target="https://tehpribory.ru/glavnaia/materialy/pilomateria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bu.ru/images/stroitelnye-materialy/petli-dlya-dverej-vidy/nakladnue-i-vreznue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bu.ru/images/stroitelnye-materialy/petli-dlya-dverej-vidy/navesnue-petli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rbu.ru/images/stroitelnye-materialy/petli-dlya-dverej-vidy/universalnaya-petly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rbu.ru/images/stroitelnye-materialy/petli-dlya-dverej-vidy/nakladnue-i-vreznu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rbu.ru/images/stroitelnye-materialy/petli-dlya-dverej-vidy/petlya-baboch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srbu.ru/images/stroitelnye-materialy/petli-dlya-dverej-vidy/petlya-babochka-dver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rbu.ru/images/stroitelnye-materialy/petli-dlya-dverej-vidy/vreznue-petli-d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edmozga.ru/krasota-i-uhod/petlya-dlya-kuhonnoi-mebeli-mebelnye-petli-raznovidnosti-i-vidy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hpribory.ru/glavnaia/materialy/mdf-plita.html" TargetMode="External"/><Relationship Id="rId2" Type="http://schemas.openxmlformats.org/officeDocument/2006/relationships/hyperlink" Target="https://tehpribory.ru/glavnaia/materialy/drevesno-struzhechnaia-plit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tehpribory.ru/glavnaia/instrumenty/sverla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52388" y="716437"/>
            <a:ext cx="6108568" cy="2793526"/>
          </a:xfrm>
        </p:spPr>
        <p:txBody>
          <a:bodyPr>
            <a:normAutofit fontScale="90000"/>
          </a:bodyPr>
          <a:lstStyle/>
          <a:p>
            <a:r>
              <a:rPr lang="ru-RU" sz="8800" b="1" dirty="0">
                <a:solidFill>
                  <a:schemeClr val="accent4">
                    <a:lumMod val="50000"/>
                  </a:schemeClr>
                </a:solidFill>
              </a:rPr>
              <a:t>Мебельная фурнитура.</a:t>
            </a:r>
            <a:br>
              <a:rPr lang="ru-RU" sz="8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8800" b="1" dirty="0">
                <a:solidFill>
                  <a:schemeClr val="accent4">
                    <a:lumMod val="50000"/>
                  </a:schemeClr>
                </a:solidFill>
              </a:rPr>
              <a:t>Виды.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1130" y="3940404"/>
            <a:ext cx="4447401" cy="55618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Презентация для использования на уроке по столярному делу  в 9 классе.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D2FF08-C346-480B-A9EE-0F12B7776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26" y="175758"/>
            <a:ext cx="4991797" cy="65064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07102B-E7A0-6F3A-C6EA-E7CC847711A0}"/>
              </a:ext>
            </a:extLst>
          </p:cNvPr>
          <p:cNvSpPr txBox="1"/>
          <p:nvPr/>
        </p:nvSpPr>
        <p:spPr>
          <a:xfrm>
            <a:off x="6431131" y="5218233"/>
            <a:ext cx="49917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Выполнила: Грачева Наталья Леонидовна ,</a:t>
            </a:r>
          </a:p>
          <a:p>
            <a:r>
              <a:rPr lang="ru-RU" dirty="0"/>
              <a:t>Учитель профессионально-трудового обучения</a:t>
            </a:r>
          </a:p>
          <a:p>
            <a:r>
              <a:rPr lang="ru-RU" dirty="0"/>
              <a:t>МОУ «Коррекционная школа-интернат». </a:t>
            </a:r>
          </a:p>
        </p:txBody>
      </p:sp>
    </p:spTree>
    <p:extLst>
      <p:ext uri="{BB962C8B-B14F-4D97-AF65-F5344CB8AC3E}">
        <p14:creationId xmlns:p14="http://schemas.microsoft.com/office/powerpoint/2010/main" val="344613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6525" y="385762"/>
            <a:ext cx="5429250" cy="6357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Для натуральной мебели 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из массива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/>
              <a:t>применяются специальные петли, которые имеют классический вид и напоминают аксессуары для межкомнатных дверей.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Они просто прикладываются к дверце и основанию мебели, после чего крепятся с помощью </a:t>
            </a:r>
            <a:r>
              <a:rPr lang="ru-RU" dirty="0" err="1">
                <a:hlinkClick r:id="rId3"/>
              </a:rPr>
              <a:t>саморезов</a:t>
            </a:r>
            <a:r>
              <a:rPr lang="ru-RU" dirty="0"/>
              <a:t>. Нередко такая мебельная фурнитура остается заметной, поэтому ее делают более привлекательной</a:t>
            </a:r>
          </a:p>
        </p:txBody>
      </p:sp>
      <p:pic>
        <p:nvPicPr>
          <p:cNvPr id="4" name="Рисунок 3" descr="SHarnir dlia mebel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5801">
            <a:off x="-164867" y="2542423"/>
            <a:ext cx="4141955" cy="261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i0.wp.com/mblx.ru/wp-content/uploads/2017/05/Originalnye-kartochnye-pet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95" y="385762"/>
            <a:ext cx="2707455" cy="443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2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6" y="257174"/>
            <a:ext cx="5929312" cy="6486525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Рояльные петли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Соединение для мебели с углом разворота 180 , широко используются для створок встроенных тумбочек и шкафов . Петля надежно соединяет боковую стойку и дверку , образуя прямую линию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Соединительный держатель состоит из двух перфорированных пластин , подвижно скрепленных друг с другом . Несмотря на то , что мебельную петлю считают устаревшим вариантом , ее устанавливают на распашные фасады , в других изделиях .</a:t>
            </a:r>
          </a:p>
          <a:p>
            <a:endParaRPr lang="ru-RU" dirty="0"/>
          </a:p>
        </p:txBody>
      </p:sp>
      <p:pic>
        <p:nvPicPr>
          <p:cNvPr id="3074" name="Picture 2" descr="https://i1.wp.com/mblx.ru/wp-content/uploads/2017/05/Royalnye-petl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-2571" r="15976" b="2571"/>
          <a:stretch/>
        </p:blipFill>
        <p:spPr bwMode="auto">
          <a:xfrm>
            <a:off x="8515351" y="0"/>
            <a:ext cx="286991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0.wp.com/mblx.ru/wp-content/uploads/2017/05/Royalnye-petli-dlya-montazha-mebel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0" b="3497"/>
          <a:stretch/>
        </p:blipFill>
        <p:spPr bwMode="auto">
          <a:xfrm>
            <a:off x="6357938" y="3181350"/>
            <a:ext cx="5229225" cy="3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4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776413" cy="820738"/>
          </a:xfrm>
        </p:spPr>
        <p:txBody>
          <a:bodyPr/>
          <a:lstStyle/>
          <a:p>
            <a:r>
              <a:rPr lang="ru-RU" dirty="0"/>
              <a:t>Петли.</a:t>
            </a:r>
          </a:p>
        </p:txBody>
      </p:sp>
      <p:pic>
        <p:nvPicPr>
          <p:cNvPr id="4" name="Рисунок 3" descr="SHarnir dlia mebel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158" y="4173659"/>
            <a:ext cx="2883218" cy="199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etlia dlia mebel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36" y="3886201"/>
            <a:ext cx="3643789" cy="190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азъемные петл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" y="1143000"/>
            <a:ext cx="2621280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Универсальны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51" y="153350"/>
            <a:ext cx="2575560" cy="2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Накладные и врезные петли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153350"/>
            <a:ext cx="2543176" cy="2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i2.wp.com/mblx.ru/wp-content/uploads/2017/05/Antresolnye-petli-dlya-mebeli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r="8826" b="10122"/>
          <a:stretch/>
        </p:blipFill>
        <p:spPr bwMode="auto">
          <a:xfrm>
            <a:off x="7600950" y="3886201"/>
            <a:ext cx="4306609" cy="283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SHarnir dlia mebeli 2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9" b="23456"/>
          <a:stretch/>
        </p:blipFill>
        <p:spPr bwMode="auto">
          <a:xfrm>
            <a:off x="9486901" y="67863"/>
            <a:ext cx="2514600" cy="2578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78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0956" y="149901"/>
            <a:ext cx="5756223" cy="440710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Антресольные петли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Петля имеет сходство с накладным креплением, устанавливается на створках кухонных подвесных шкафов.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Фиксируется для вертикального открытия. Главным ее элементом является пружина</a:t>
            </a:r>
            <a:r>
              <a:rPr lang="ru-RU" dirty="0"/>
              <a:t>.</a:t>
            </a:r>
          </a:p>
        </p:txBody>
      </p:sp>
      <p:pic>
        <p:nvPicPr>
          <p:cNvPr id="4098" name="Picture 2" descr="https://i2.wp.com/mblx.ru/wp-content/uploads/2017/05/Antresolnye-petli-dlya-mebel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2" y="1267203"/>
            <a:ext cx="5883124" cy="44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marketpic/204557/market_5LsHZVjuVK7FnRkpAG5YGg/ori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6" b="22005"/>
          <a:stretch/>
        </p:blipFill>
        <p:spPr bwMode="auto">
          <a:xfrm>
            <a:off x="6715595" y="4440099"/>
            <a:ext cx="4332834" cy="22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9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14" y="300038"/>
            <a:ext cx="5614986" cy="6400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Для мебели из стекла </a:t>
            </a:r>
            <a:r>
              <a:rPr lang="ru-RU" dirty="0"/>
              <a:t>используются специальные петли. Каждая их половина состоит из двух частей, которые как тиски прижимают стеклянную деталь, не позволяя ей выскользнуть. Обычно для их установки необходимо провести предварительное сверление в стекле, но это не является обязательным.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Более дорогая фурнитура позволит зафиксировать дверцы даже без подготовки отверстий. Нередко подобные петли бывают комбинированными. С одной стороны они предусматривают фиксацию к стеклянной дверце, а со второй к ДСП, МДФ или массиву.</a:t>
            </a:r>
          </a:p>
          <a:p>
            <a:endParaRPr lang="ru-RU" dirty="0"/>
          </a:p>
        </p:txBody>
      </p:sp>
      <p:pic>
        <p:nvPicPr>
          <p:cNvPr id="4" name="Рисунок 3" descr="SHarnir dlia mebeli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49" y="485775"/>
            <a:ext cx="5153025" cy="531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62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6934"/>
            <a:ext cx="3814764" cy="5349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Направляющие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085850"/>
            <a:ext cx="5986463" cy="56007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Данная мебельная фурнитура предназначена для обеспечения фиксации мебельных ящиков и направления их движения при извлечении и заталкивании.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Направляющие для каждого ящика продаются парно. Один предназначен для крепления справа, а второй слева. Каждый такой элемент состоит из 2 частей. Одна прикручивается к боковой части тумбы или шкафчика, а вторая на дно ящика.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Существуют роликовые и шариковые направляющие.</a:t>
            </a:r>
          </a:p>
        </p:txBody>
      </p:sp>
      <p:pic>
        <p:nvPicPr>
          <p:cNvPr id="4" name="Рисунок 3" descr="Mebelnaia furnitura napravliaiushch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07157"/>
            <a:ext cx="5076824" cy="284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i0.wp.com/remboo.ru/wp-content/uploads/2015/01/rolikovyie-i-sharikovyie-napravlyayushh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29013"/>
            <a:ext cx="5715000" cy="29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34.stblizko.ru/images/product/199/973/620_larg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b="19231"/>
          <a:stretch/>
        </p:blipFill>
        <p:spPr bwMode="auto">
          <a:xfrm>
            <a:off x="6006816" y="3529013"/>
            <a:ext cx="3194334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3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2029" y="791852"/>
            <a:ext cx="5890884" cy="754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Фурнитура неподвижного соединения.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Полкодержатели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2238" y="1870560"/>
            <a:ext cx="5561109" cy="4987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Для фиксации съемных полок в шкафчиках и тумбах применяются полкодержатели. Обычными являются цилиндрические полкодержатели, сделанные из металла. Их используют по 4 на каждую полку.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Для крепления полки из стекла используются полкодержатели с зажимом. Обычно они видны, поэтому делаются из более привлекательного материала. Зачастую применяется металл покрытый хромом или краской.</a:t>
            </a:r>
          </a:p>
          <a:p>
            <a:endParaRPr lang="ru-RU" dirty="0"/>
          </a:p>
        </p:txBody>
      </p:sp>
      <p:pic>
        <p:nvPicPr>
          <p:cNvPr id="4" name="Рисунок 3" descr="Polkoderzhatel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" y="171664"/>
            <a:ext cx="2622567" cy="169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s://amix-tk.ru/images/Katalog/01100000Polkoderzhateli/mafos-520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29" y="4495967"/>
            <a:ext cx="3479090" cy="22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atic.tbmmarket.com/risunok1024x768/R_Polkoderzhatel_dlya_stekl_polok_FIRMAX_H11_5_mm_cink_nikel_mat_FRM0673_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t="-1010" r="10513" b="5050"/>
          <a:stretch/>
        </p:blipFill>
        <p:spPr bwMode="auto">
          <a:xfrm>
            <a:off x="136888" y="4445369"/>
            <a:ext cx="2443164" cy="22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s.obi.ru/product/RU/1500x1500/361000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t="22374" r="12621" b="16198"/>
          <a:stretch/>
        </p:blipFill>
        <p:spPr bwMode="auto">
          <a:xfrm>
            <a:off x="3511455" y="171664"/>
            <a:ext cx="2470574" cy="21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mdm-complect.ru/img_katalog/bracket/mensol/KAIMAN_fot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7" r="18962"/>
          <a:stretch/>
        </p:blipFill>
        <p:spPr bwMode="auto">
          <a:xfrm>
            <a:off x="877210" y="1870560"/>
            <a:ext cx="3530628" cy="27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1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98C37-D184-148C-2227-712027B7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531"/>
          </a:xfrm>
        </p:spPr>
        <p:txBody>
          <a:bodyPr/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Запорная фурнитура.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30AC1-BDD6-7BD6-46EF-68313681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607"/>
            <a:ext cx="10515600" cy="709532"/>
          </a:xfrm>
        </p:spPr>
        <p:txBody>
          <a:bodyPr/>
          <a:lstStyle/>
          <a:p>
            <a:r>
              <a:rPr lang="ru-RU" dirty="0"/>
              <a:t>Относятся замки, защелки, остановы, задвижки.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9EFFB2-3CD6-2581-F6AD-E4D9DC55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15" y="546755"/>
            <a:ext cx="3417689" cy="1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1FD6B44-7AEA-1F43-63B5-8EA7F6CE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75" y="4420384"/>
            <a:ext cx="2198017" cy="21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684EE96-9A55-9670-B77E-9579C2B6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6" y="2048139"/>
            <a:ext cx="2962371" cy="222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1C2DF2D-291F-53D4-9AF6-17FCA8F7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26" y="2770181"/>
            <a:ext cx="62960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7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688157"/>
            <a:ext cx="5828907" cy="100253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Фурнитура для художественного оформления.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Мебельные ручки</a:t>
            </a:r>
          </a:p>
        </p:txBody>
      </p:sp>
      <p:pic>
        <p:nvPicPr>
          <p:cNvPr id="1026" name="Picture 2" descr="http://static.zakup.by/images/products/1f/0e/ac/42/7771/c003/4a43/49b7/3062cbae83c09c7549b74a43c003777142ac0e1f.png_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4" y="21851"/>
            <a:ext cx="5462194" cy="683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бельные руч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25269" b="12635"/>
          <a:stretch/>
        </p:blipFill>
        <p:spPr bwMode="auto">
          <a:xfrm>
            <a:off x="6043611" y="2347913"/>
            <a:ext cx="5633803" cy="37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7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613" y="322263"/>
            <a:ext cx="3000375" cy="82073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Опоры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914400"/>
            <a:ext cx="11444288" cy="2386013"/>
          </a:xfrm>
        </p:spPr>
        <p:txBody>
          <a:bodyPr/>
          <a:lstStyle/>
          <a:p>
            <a:r>
              <a:rPr lang="ru-RU" dirty="0"/>
              <a:t>Данная фурнитура не является самой востребованной, поскольку не все виды мебели предусматривают ее применение. Упоры представлены ножками и роликами. Обычно они применяются на диванах и креслах. </a:t>
            </a:r>
          </a:p>
        </p:txBody>
      </p:sp>
      <p:pic>
        <p:nvPicPr>
          <p:cNvPr id="6" name="Рисунок 5" descr="Mebelnaia furnitura opor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4"/>
          <a:stretch/>
        </p:blipFill>
        <p:spPr bwMode="auto">
          <a:xfrm>
            <a:off x="256749" y="5215965"/>
            <a:ext cx="5639419" cy="1585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s://demidov-art.ru/wp-content/uploads/opora-dlya-mebeli-reguliruemaya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9" y="2264701"/>
            <a:ext cx="3167179" cy="27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оликовые оп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54" y="2264701"/>
            <a:ext cx="8510955" cy="13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grouppartner.ru/upload/iblock/83b/83bbed07f2f5dfb17c8234ffc30fec67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-658" r="13779" b="658"/>
          <a:stretch/>
        </p:blipFill>
        <p:spPr bwMode="auto">
          <a:xfrm>
            <a:off x="6664398" y="4351703"/>
            <a:ext cx="2854564" cy="19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xn--80aajavdplgfmbpcjqfhhep.xn--p1ai/images/stories/virtuemart/product/35e5b48ebc118cb6d1723b8013754fd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9" t="23500" r="18720" b="16250"/>
          <a:stretch/>
        </p:blipFill>
        <p:spPr bwMode="auto">
          <a:xfrm>
            <a:off x="9729981" y="4351703"/>
            <a:ext cx="2085782" cy="22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0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943" y="289710"/>
            <a:ext cx="10596513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Фурнитура для подвижного соединения. Петли.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072" y="1143000"/>
            <a:ext cx="4240648" cy="5033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Разъемная петля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Разъемная петля позволит снять створку без откручивания самой петли. Съемные петли в обиходе принято также называть навесами.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cap="all" dirty="0"/>
              <a:t>1. ДВЕРНОЕ КРЫЛО ПЕТЛИ (МАМА);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cap="all" dirty="0"/>
              <a:t>2. КУЛАК;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cap="all" dirty="0"/>
              <a:t> 3. УСИЛЕННЫЙ СТАЛЬНОЙ ПАЛЕЦ;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cap="all" dirty="0"/>
              <a:t>4. РАМНОЕ КРЫЛО (ПАПА).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Разъемная петля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70" y="1143000"/>
            <a:ext cx="6998970" cy="554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35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365126"/>
            <a:ext cx="2071688" cy="8636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Крючки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042988"/>
            <a:ext cx="4972050" cy="558641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Такая мебельная фурнитура используется для оснащения шкафов и прихожих. На нее навешивается одежда с помощью петли.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Крючки могут быть одинарными или двойными. От их габаритов зависит, какую одежду удастся навесить.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 маленькие можно цеплять куртку и пальто. Большие крючки могут удерживать шляпы.</a:t>
            </a:r>
          </a:p>
          <a:p>
            <a:endParaRPr lang="ru-RU" dirty="0"/>
          </a:p>
        </p:txBody>
      </p:sp>
      <p:pic>
        <p:nvPicPr>
          <p:cNvPr id="9218" name="Picture 2" descr="http://mfk-stav.ru/images/fu-hooks/7d8d3086cb7fd326b1c342afb95edd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6512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f-fenix.ru/image/cache/data/%D0%9A%D1%80%D1%8E%D1%87%D0%BA%D0%B8/%D0%9A%D1%80%D1%8E%D1%87%D0%BE%D0%BA-120x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4" y="257176"/>
            <a:ext cx="2309811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td-fenly.ru/components/com_jshopping/files/img_products/full____________________________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r="14857"/>
          <a:stretch/>
        </p:blipFill>
        <p:spPr bwMode="auto">
          <a:xfrm>
            <a:off x="9567066" y="2727966"/>
            <a:ext cx="2257425" cy="39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fb.ru/misc/i/gallery/40072/11182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/>
          <a:stretch/>
        </p:blipFill>
        <p:spPr bwMode="auto">
          <a:xfrm>
            <a:off x="4830562" y="3679952"/>
            <a:ext cx="4502746" cy="29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6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4E85A-656A-060B-4132-E5D279CD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83" y="1713158"/>
            <a:ext cx="5741317" cy="357527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E33FFC-BDB3-7DCC-2C85-5A4A046E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30738" y="207537"/>
            <a:ext cx="4364610" cy="64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240" y="365125"/>
            <a:ext cx="5349240" cy="3736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Универсальная петля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14" y="216816"/>
            <a:ext cx="5243346" cy="621226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Универсальную (или неразъемную) петлю придется предварительно открутить, лишь тогда удастся снять дверь с коробки.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Универсальные петли подойдут для любых дверей, открывающихся как вовнутрь, так и наружу. Но к этому большому плюсу добавляется такой же большой минус – при необходимости, дверь снимется только после откручивания от нее всех петель.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cap="all" dirty="0"/>
              <a:t>1. РАМНОЕ КРЫЛО, ИМЕЕТ ТРИ ШАРНИРА;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cap="all" dirty="0"/>
              <a:t>2. ВТУЛКА;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cap="all" dirty="0"/>
              <a:t>3. ДВЕРНОЕ КРЫЛО, ИМЕЕТ ДВА ШАРНИРА;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cap="all" dirty="0"/>
              <a:t>4. САМОРЕЗЫ ДЛЯ КРЕПЛЕНИЯ.</a:t>
            </a:r>
            <a:endParaRPr lang="ru-RU" sz="2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Универсальная петл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64" y="738822"/>
            <a:ext cx="6680835" cy="6119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53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6720"/>
            <a:ext cx="10515600" cy="381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Разновидности петель по типу конструкции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807720"/>
            <a:ext cx="4099560" cy="58826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Разница лишь в способе предварительной подготовки поверхностей двери и проема: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Обе модификации представляют собой карточные петли, которые прикручиваются к дверному полотну и коробке.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/>
              <a:t>для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накладных </a:t>
            </a:r>
            <a:r>
              <a:rPr lang="ru-RU" dirty="0"/>
              <a:t>моделей подготовка не требуется;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/>
              <a:t>для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врезных</a:t>
            </a:r>
            <a:r>
              <a:rPr lang="ru-RU" dirty="0"/>
              <a:t> моделей необходимо в торце двери и в коробке вырезать углубление, чтобы в нем утопить пластину карты.</a:t>
            </a:r>
          </a:p>
          <a:p>
            <a:endParaRPr lang="ru-RU" dirty="0"/>
          </a:p>
        </p:txBody>
      </p:sp>
      <p:pic>
        <p:nvPicPr>
          <p:cNvPr id="4" name="Рисунок 3" descr="Накладные и врезные петл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97536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37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" y="198120"/>
            <a:ext cx="7604760" cy="665988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Накладная петля</a:t>
            </a:r>
            <a:r>
              <a:rPr lang="ru-RU" dirty="0"/>
              <a:t>, получившая в обиходе название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«петля-бабочка». </a:t>
            </a:r>
          </a:p>
          <a:p>
            <a:r>
              <a:rPr lang="ru-RU" dirty="0"/>
              <a:t>Такая петля способна складываться до толщины одной карты благодаря вырезу замысловатой формы, напоминающей крыло бабочки. А в результате, под эту модель навесов, нет нужды делать выборку ни на створке, ни в проеме на коробке.</a:t>
            </a:r>
          </a:p>
          <a:p>
            <a:endParaRPr lang="ru-RU" dirty="0"/>
          </a:p>
        </p:txBody>
      </p:sp>
      <p:pic>
        <p:nvPicPr>
          <p:cNvPr id="4" name="Рисунок 3" descr="Петля бабочка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3800" r="7500" b="3800"/>
          <a:stretch/>
        </p:blipFill>
        <p:spPr bwMode="auto">
          <a:xfrm>
            <a:off x="5597207" y="3893820"/>
            <a:ext cx="1828483" cy="2533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Установленная петля бабочка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0" y="1112520"/>
            <a:ext cx="4419600" cy="53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петли бабочк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12400" r="8162" b="15378"/>
          <a:stretch/>
        </p:blipFill>
        <p:spPr bwMode="auto">
          <a:xfrm>
            <a:off x="99376" y="3644265"/>
            <a:ext cx="534924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2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243840"/>
            <a:ext cx="6400800" cy="630936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Врезные</a:t>
            </a:r>
            <a:r>
              <a:rPr lang="ru-RU" dirty="0"/>
              <a:t> модели навесов идентичны по конструкции с накладными, однако для их установки петли врезают в торец монтируемой двери и прикручивают шурупами. При закрытой двери видны только закрывающие поворотную ось части пластин.</a:t>
            </a:r>
          </a:p>
          <a:p>
            <a:r>
              <a:rPr lang="ru-RU" dirty="0"/>
              <a:t>Разъемные                    Универсальные.</a:t>
            </a:r>
          </a:p>
          <a:p>
            <a:endParaRPr lang="ru-RU" dirty="0"/>
          </a:p>
        </p:txBody>
      </p:sp>
      <p:pic>
        <p:nvPicPr>
          <p:cNvPr id="5" name="Рисунок 4" descr="Петли врезанные в коробку и дверь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"/>
            <a:ext cx="38100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азъемные петл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4297680"/>
            <a:ext cx="2621280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Универсальны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4297680"/>
            <a:ext cx="2575560" cy="2407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434138" y="55016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https://bredmozga.ru/krasota-i-uhod/petlya-dlya-kuhonnoi-mebeli-mebelnye-petli-raznovidnosti-i-vidy/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23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Мебельные петли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7264"/>
            <a:ext cx="10515600" cy="56864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Мебельные петли являются одним из самых важных аксессуаров. Они применяются для подвижного закрепления дверей и створок. Их принцип аналогичный действию обыкновенных петель для межкомнатных дверей, но они отличаются меньшими габаритами.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В продаже представлен огромный ассортимент фурнитуры, цена которого может отличаться в десятки раз. Самыми бюджетными являются петли предусматривающие скрытый монтаж, которые можно увидеть только после открывания дверей или створок. Большую часть времени они незаметны, поэтому часто нет надобности в покупке привлекательных дорогих аксессуаров.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Условно все мебельные петли можно разделить на 3 категории для: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/>
              <a:t>ДСП и МДФ.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/>
              <a:t>Массива.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ru-RU" dirty="0"/>
              <a:t>Стекла.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39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8" y="385762"/>
            <a:ext cx="6996112" cy="5429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Петля для кухонной мебели.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3" y="928687"/>
            <a:ext cx="11758612" cy="32432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Петля, применяемая для закрепления мебели сделанной из </a:t>
            </a:r>
            <a:r>
              <a:rPr lang="ru-RU" b="1" dirty="0">
                <a:hlinkClick r:id="rId2"/>
              </a:rPr>
              <a:t>ДСП</a:t>
            </a:r>
            <a:r>
              <a:rPr lang="ru-RU" dirty="0"/>
              <a:t> и </a:t>
            </a:r>
            <a:r>
              <a:rPr lang="ru-RU" b="1" dirty="0">
                <a:solidFill>
                  <a:srgbClr val="0070C0"/>
                </a:solidFill>
              </a:rPr>
              <a:t>МДФ,</a:t>
            </a:r>
            <a:r>
              <a:rPr lang="ru-RU" dirty="0"/>
              <a:t> предусматривает проведение предварительной врезки в материал для обеспечения большей площади контакта для крепления. Дело в том, что </a:t>
            </a:r>
            <a:r>
              <a:rPr lang="ru-RU" b="1" dirty="0">
                <a:solidFill>
                  <a:srgbClr val="0070C0"/>
                </a:solidFill>
              </a:rPr>
              <a:t>ДСП </a:t>
            </a:r>
            <a:r>
              <a:rPr lang="ru-RU" dirty="0"/>
              <a:t>и </a:t>
            </a:r>
            <a:r>
              <a:rPr lang="ru-RU" b="1" dirty="0">
                <a:hlinkClick r:id="rId3"/>
              </a:rPr>
              <a:t>МДФ</a:t>
            </a:r>
            <a:r>
              <a:rPr lang="ru-RU" b="1" dirty="0"/>
              <a:t> </a:t>
            </a:r>
            <a:r>
              <a:rPr lang="ru-RU" dirty="0"/>
              <a:t>имеют недостаточную плотность, поэтому закрученные в них шурупы могут вырываться под нагрузкой. Установка таких аксессуаров требует больших потерь времени, но применение других способов фиксации двери будет менее надежным. Врезка под петлю осуществляется </a:t>
            </a:r>
            <a:r>
              <a:rPr lang="ru-RU" b="1" dirty="0">
                <a:hlinkClick r:id="rId4"/>
              </a:rPr>
              <a:t>сверлом по дереву</a:t>
            </a:r>
            <a:r>
              <a:rPr lang="ru-RU" dirty="0"/>
              <a:t> типа перо.</a:t>
            </a:r>
          </a:p>
        </p:txBody>
      </p:sp>
      <p:pic>
        <p:nvPicPr>
          <p:cNvPr id="5" name="Рисунок 4" descr="Petlia dlia mebel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171950"/>
            <a:ext cx="4967288" cy="2566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76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2.wp.com/furni-info.ru/wp-content/uploads/2016/02/CHetyrehsharnirnaya-petl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845122" y="585240"/>
            <a:ext cx="10466934" cy="60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3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978</Words>
  <Application>Microsoft Office PowerPoint</Application>
  <PresentationFormat>Широкоэкранный</PresentationFormat>
  <Paragraphs>67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Тема Office</vt:lpstr>
      <vt:lpstr>Мебельная фурнитура. Виды.</vt:lpstr>
      <vt:lpstr>Фурнитура для подвижного соединения. Петли.</vt:lpstr>
      <vt:lpstr>Универсальная петля </vt:lpstr>
      <vt:lpstr>Разновидности петель по типу конструкции  </vt:lpstr>
      <vt:lpstr>Презентация PowerPoint</vt:lpstr>
      <vt:lpstr>Презентация PowerPoint</vt:lpstr>
      <vt:lpstr>Мебельные петли</vt:lpstr>
      <vt:lpstr>Петля для кухонной мебели. </vt:lpstr>
      <vt:lpstr>Презентация PowerPoint</vt:lpstr>
      <vt:lpstr>Презентация PowerPoint</vt:lpstr>
      <vt:lpstr>Презентация PowerPoint</vt:lpstr>
      <vt:lpstr>Петли.</vt:lpstr>
      <vt:lpstr>Презентация PowerPoint</vt:lpstr>
      <vt:lpstr>Презентация PowerPoint</vt:lpstr>
      <vt:lpstr>Направляющие</vt:lpstr>
      <vt:lpstr>Фурнитура неподвижного соединения. Полкодержатели </vt:lpstr>
      <vt:lpstr>Запорная фурнитура. </vt:lpstr>
      <vt:lpstr>Фурнитура для художественного оформления. Мебельные ручки</vt:lpstr>
      <vt:lpstr>Опоры </vt:lpstr>
      <vt:lpstr>Крючки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29</cp:revision>
  <dcterms:created xsi:type="dcterms:W3CDTF">2020-04-21T04:26:37Z</dcterms:created>
  <dcterms:modified xsi:type="dcterms:W3CDTF">2022-06-24T09:57:11Z</dcterms:modified>
</cp:coreProperties>
</file>