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B5C320A-F5C8-4FD6-86FF-35D2EBF085B6}" type="datetime1">
              <a:rPr lang="ru-RU" smtClean="0"/>
              <a:t>25.06.2022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5C702C7-E599-40D9-B30E-0392896973B5}" type="datetime1">
              <a:rPr lang="ru-RU" smtClean="0"/>
              <a:t>25.06.2022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  <a:endParaRPr lang="en-US"/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уголь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уголь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уголь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Дата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6506E9A3-1561-45B7-908B-DACC52528ABB}" type="datetime1">
              <a:rPr lang="ru-RU" smtClean="0"/>
              <a:t>25.06.2022</a:t>
            </a:fld>
            <a:endParaRPr lang="en-US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9C2F20-7994-4D1E-A01C-96ECBA4612EB}" type="datetime1">
              <a:rPr lang="ru-RU" smtClean="0"/>
              <a:t>25.06.2022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уголь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уголь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уголь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7B2CE4EA-3B49-4A00-ADF3-7C7272A626C1}" type="datetime1">
              <a:rPr lang="ru-RU" smtClean="0"/>
              <a:t>25.06.2022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16848F-27AD-43B9-904C-1CF05D24EB3C}" type="datetime1">
              <a:rPr lang="ru-RU" smtClean="0"/>
              <a:t>25.06.2022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090412-2DE5-405A-816E-F08FB54EB168}" type="datetime1">
              <a:rPr lang="ru-RU" smtClean="0"/>
              <a:t>25.06.2022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C2D7CB-4DC1-4BB7-BF00-4C36160857E0}" type="datetime1">
              <a:rPr lang="ru-RU" smtClean="0"/>
              <a:t>25.06.2022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60D38F-E364-4ED4-9BF4-D7F00FFBE76A}" type="datetime1">
              <a:rPr lang="ru-RU" smtClean="0"/>
              <a:t>25.06.2022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F183FEFD-AB08-4CB5-AE4D-2F6B12D8E3B0}" type="datetime1">
              <a:rPr lang="ru-RU" smtClean="0"/>
              <a:t>25.06.2022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Рисунок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EBEA1583-5CEF-4E36-A7FC-D34B7E954D76}" type="datetime1">
              <a:rPr lang="ru-RU" smtClean="0"/>
              <a:t>25.06.2022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92B999-6CB2-48D4-8AF6-3D1A5D13436B}" type="datetime1">
              <a:rPr lang="ru-RU" smtClean="0"/>
              <a:t>25.06.2022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2C98DB-1092-48C4-AD4E-BD3E9D2E2345}" type="datetime1">
              <a:rPr lang="ru-RU" smtClean="0"/>
              <a:t>25.06.2022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уголь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уголь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dirty="0"/>
              <a:t>Стиль образца заголовка</a:t>
            </a: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068A786-B8BF-4988-ACBA-DD9B5BC8D522}" type="datetime1">
              <a:rPr lang="ru-RU" smtClean="0"/>
              <a:t>25.06.2022</a:t>
            </a:fld>
            <a:endParaRPr lang="en-US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упный план логотипа&#10;&#10;Автоматически созданное описание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1" y="10"/>
            <a:ext cx="12191979" cy="685799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 fontScale="90000"/>
          </a:bodyPr>
          <a:lstStyle/>
          <a:p>
            <a:r>
              <a:rPr lang="ru-RU" sz="4400" dirty="0">
                <a:solidFill>
                  <a:schemeClr val="tx1"/>
                </a:solidFill>
              </a:rPr>
              <a:t>Проект</a:t>
            </a:r>
            <a:br>
              <a:rPr lang="ru" sz="4400" dirty="0">
                <a:solidFill>
                  <a:schemeClr val="tx1"/>
                </a:solidFill>
              </a:rPr>
            </a:br>
            <a:r>
              <a:rPr lang="ru" sz="4400" dirty="0">
                <a:solidFill>
                  <a:schemeClr val="tx1"/>
                </a:solidFill>
              </a:rPr>
              <a:t>«Цветы»</a:t>
            </a:r>
            <a:br>
              <a:rPr lang="ru" sz="4400" dirty="0">
                <a:solidFill>
                  <a:schemeClr val="tx1"/>
                </a:solidFill>
              </a:rPr>
            </a:br>
            <a:endParaRPr lang="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 fontScale="62500" lnSpcReduction="20000"/>
          </a:bodyPr>
          <a:lstStyle/>
          <a:p>
            <a:pPr rtl="0">
              <a:spcAft>
                <a:spcPts val="600"/>
              </a:spcAft>
            </a:pPr>
            <a:r>
              <a:rPr lang="ru" sz="2400" dirty="0">
                <a:solidFill>
                  <a:schemeClr val="tx1"/>
                </a:solidFill>
              </a:rPr>
              <a:t>В подготовительной группе </a:t>
            </a:r>
            <a:br>
              <a:rPr lang="ru" sz="2400" dirty="0">
                <a:solidFill>
                  <a:schemeClr val="tx1"/>
                </a:solidFill>
              </a:rPr>
            </a:br>
            <a:r>
              <a:rPr lang="ru" sz="1800" dirty="0">
                <a:solidFill>
                  <a:schemeClr val="tx1"/>
                </a:solidFill>
              </a:rPr>
              <a:t>Проект разработан воспитаетелем: Федосеева Е.С.</a:t>
            </a:r>
            <a:endParaRPr lang="ru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BC6FE1-4D65-41FF-A1AF-FF23EBD90DC5}"/>
              </a:ext>
            </a:extLst>
          </p:cNvPr>
          <p:cNvSpPr txBox="1"/>
          <p:nvPr/>
        </p:nvSpPr>
        <p:spPr>
          <a:xfrm>
            <a:off x="4605867" y="6265333"/>
            <a:ext cx="1919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Томск-2022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535A33-3729-495E-9E14-3E94BB9B6AAB}"/>
              </a:ext>
            </a:extLst>
          </p:cNvPr>
          <p:cNvSpPr txBox="1"/>
          <p:nvPr/>
        </p:nvSpPr>
        <p:spPr>
          <a:xfrm>
            <a:off x="1754372" y="223335"/>
            <a:ext cx="8856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«Детский сад с. Малиновка» Томского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4FDA68E-F119-428A-959E-9F0B82B14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799" y="784682"/>
            <a:ext cx="10310037" cy="5250357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800" dirty="0"/>
              <a:t>Тип проекта: исследовательский, познавательно-творческий, краткосрочный ( 1 неделя)</a:t>
            </a:r>
          </a:p>
          <a:p>
            <a:pPr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800" dirty="0"/>
              <a:t>Участники проекта: дети подготовительной группы 6-7 лет, воспитатели, родители.</a:t>
            </a:r>
          </a:p>
          <a:p>
            <a:pPr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sz="2800" dirty="0"/>
              <a:t>Время проведения проекта: Конец мая-начало июня.</a:t>
            </a:r>
          </a:p>
        </p:txBody>
      </p:sp>
    </p:spTree>
    <p:extLst>
      <p:ext uri="{BB962C8B-B14F-4D97-AF65-F5344CB8AC3E}">
        <p14:creationId xmlns:p14="http://schemas.microsoft.com/office/powerpoint/2010/main" val="1013190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8DF97F-B714-471F-A791-6CCFBB935AB4}"/>
              </a:ext>
            </a:extLst>
          </p:cNvPr>
          <p:cNvSpPr txBox="1"/>
          <p:nvPr/>
        </p:nvSpPr>
        <p:spPr>
          <a:xfrm>
            <a:off x="935665" y="723014"/>
            <a:ext cx="1034547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Цель проекта:</a:t>
            </a:r>
          </a:p>
          <a:p>
            <a:r>
              <a:rPr lang="ru-RU" dirty="0"/>
              <a:t>Знакомство с разнообразием цветущих растений, их связью со средой обитания, формирование осознанно-правильного отношения к представителям растительного мира, развитие творческих способностей детей.</a:t>
            </a:r>
          </a:p>
          <a:p>
            <a:endParaRPr lang="ru-RU" dirty="0"/>
          </a:p>
          <a:p>
            <a:endParaRPr lang="ru-RU" dirty="0"/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Задачи: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Углублять знания детей о цветах и их разнообразии;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Учить сравнивать растения, делать выводы на основе сравнения;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Закреплять умение отражать полученные впечатления в рисунках, творческих работах;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Воспитывать любовь к прекрасному, красоте окружающего мира.</a:t>
            </a:r>
          </a:p>
        </p:txBody>
      </p:sp>
    </p:spTree>
    <p:extLst>
      <p:ext uri="{BB962C8B-B14F-4D97-AF65-F5344CB8AC3E}">
        <p14:creationId xmlns:p14="http://schemas.microsoft.com/office/powerpoint/2010/main" val="976945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E470B6-2363-4356-8C3C-DD15D5DE9723}"/>
              </a:ext>
            </a:extLst>
          </p:cNvPr>
          <p:cNvSpPr txBox="1"/>
          <p:nvPr/>
        </p:nvSpPr>
        <p:spPr>
          <a:xfrm>
            <a:off x="691116" y="744279"/>
            <a:ext cx="98989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Предполагаемый результат:</a:t>
            </a: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Дети понимают необходимость бережного и заботливого отношения к природе, основанного на ее нравственно-эстетическом и практическом значении для человека.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Освоение норм поведения в природном окружении и соблюдение их в практической деятельности и в быту.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Проявление активного отношения к объектам природы (действенной заботы, умения оценивать действия других людей по отношению к природе).</a:t>
            </a:r>
          </a:p>
        </p:txBody>
      </p:sp>
    </p:spTree>
    <p:extLst>
      <p:ext uri="{BB962C8B-B14F-4D97-AF65-F5344CB8AC3E}">
        <p14:creationId xmlns:p14="http://schemas.microsoft.com/office/powerpoint/2010/main" val="1277163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97B564E-4AC3-4696-805E-23FC458B58D6}"/>
              </a:ext>
            </a:extLst>
          </p:cNvPr>
          <p:cNvSpPr txBox="1"/>
          <p:nvPr/>
        </p:nvSpPr>
        <p:spPr>
          <a:xfrm>
            <a:off x="689344" y="723013"/>
            <a:ext cx="1036674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Этапы реализации проекта:</a:t>
            </a:r>
          </a:p>
          <a:p>
            <a:pPr marL="457200" indent="-4572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Первый этап проекта (Подготовительный)</a:t>
            </a:r>
          </a:p>
          <a:p>
            <a:r>
              <a:rPr lang="ru-RU" dirty="0"/>
              <a:t>-Составление перспективного плана реализации проекта</a:t>
            </a:r>
          </a:p>
          <a:p>
            <a:r>
              <a:rPr lang="ru-RU" dirty="0"/>
              <a:t>-Подбор дидактических игр, видео-презентации, литературных произведений</a:t>
            </a:r>
          </a:p>
          <a:p>
            <a:r>
              <a:rPr lang="ru-RU" dirty="0"/>
              <a:t>-Подборка стихов, загадок, сказок по теме.</a:t>
            </a:r>
          </a:p>
          <a:p>
            <a:endParaRPr lang="ru-RU" dirty="0"/>
          </a:p>
          <a:p>
            <a:pPr marL="285750" indent="-28575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Второй этап проекта (Основной)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b="1" dirty="0"/>
              <a:t>Беседы с детьми: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ru-RU" dirty="0"/>
              <a:t>Беседа «Красная книга-сигнал опасности»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ru-RU" dirty="0"/>
              <a:t>Беседа « Полевые и садовые цветы»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Как называются цветы, которые растут в лесу?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Почему полевые цветы так называются?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Чем отличаются полевые цветы от садовых цветов?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Могут ли садовые цветы расти в поле и почему?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ru-RU" dirty="0"/>
              <a:t>Беседа «Царство растений»</a:t>
            </a:r>
          </a:p>
          <a:p>
            <a:pPr marL="285750" indent="-285750">
              <a:buClr>
                <a:schemeClr val="accent2">
                  <a:lumMod val="50000"/>
                </a:schemeClr>
              </a:buClr>
              <a:buFontTx/>
              <a:buChar char="-"/>
            </a:pPr>
            <a:r>
              <a:rPr lang="ru-RU" dirty="0"/>
              <a:t>Чтение художественной литературы: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Т. Шорыгина «Колокольчики и гном», М. Пришвин «Золотой луг», А. Плешков «Как поссорились растения», Ю. Дмитриев « Хоровод лепестков».</a:t>
            </a:r>
          </a:p>
        </p:txBody>
      </p:sp>
    </p:spTree>
    <p:extLst>
      <p:ext uri="{BB962C8B-B14F-4D97-AF65-F5344CB8AC3E}">
        <p14:creationId xmlns:p14="http://schemas.microsoft.com/office/powerpoint/2010/main" val="298409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0F87F7-587E-4ABA-8E7F-73286FB321C6}"/>
              </a:ext>
            </a:extLst>
          </p:cNvPr>
          <p:cNvSpPr txBox="1"/>
          <p:nvPr/>
        </p:nvSpPr>
        <p:spPr>
          <a:xfrm>
            <a:off x="935665" y="669852"/>
            <a:ext cx="10047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</a:t>
            </a:r>
            <a:r>
              <a:rPr lang="ru-RU" b="1" dirty="0"/>
              <a:t>Игры:</a:t>
            </a:r>
          </a:p>
          <a:p>
            <a:r>
              <a:rPr lang="ru-RU" b="1" dirty="0"/>
              <a:t>Д/и :</a:t>
            </a:r>
            <a:r>
              <a:rPr lang="ru-RU" dirty="0"/>
              <a:t> «Найди растения», «Найди что опишу», «Отгадай что за растения», «Собери цветок», «Найди такое же растение», «Какого цветка не стало?».</a:t>
            </a:r>
          </a:p>
          <a:p>
            <a:r>
              <a:rPr lang="ru-RU" b="1" dirty="0"/>
              <a:t>Настольные игры: </a:t>
            </a:r>
            <a:r>
              <a:rPr lang="ru-RU" dirty="0"/>
              <a:t>«Выложи цветы» (Мате+), «Собери комнатные растения»</a:t>
            </a:r>
          </a:p>
          <a:p>
            <a:r>
              <a:rPr lang="ru-RU" b="1" dirty="0"/>
              <a:t>Подвижные игры: </a:t>
            </a:r>
            <a:r>
              <a:rPr lang="ru-RU" dirty="0"/>
              <a:t>«К названному растению беги», «Солнышко и дождик».</a:t>
            </a:r>
          </a:p>
          <a:p>
            <a:r>
              <a:rPr lang="ru-RU" b="1" dirty="0"/>
              <a:t>Хороводные игры: </a:t>
            </a:r>
            <a:r>
              <a:rPr lang="ru-RU" dirty="0"/>
              <a:t>«Мы на луг ходили»</a:t>
            </a:r>
          </a:p>
          <a:p>
            <a:r>
              <a:rPr lang="ru-RU" b="1" dirty="0"/>
              <a:t>Пальчиковые игры: </a:t>
            </a:r>
            <a:r>
              <a:rPr lang="ru-RU" dirty="0"/>
              <a:t>«Наши алые цветы», «Растения».</a:t>
            </a:r>
          </a:p>
          <a:p>
            <a:endParaRPr lang="ru-RU" dirty="0"/>
          </a:p>
          <a:p>
            <a:r>
              <a:rPr lang="ru-RU" dirty="0"/>
              <a:t>-</a:t>
            </a:r>
            <a:r>
              <a:rPr lang="ru-RU" b="1" dirty="0"/>
              <a:t>Продуктивные виды деятельности с детьми:</a:t>
            </a:r>
          </a:p>
          <a:p>
            <a:r>
              <a:rPr lang="ru-RU" dirty="0"/>
              <a:t>Аппликация «Лилия»</a:t>
            </a:r>
          </a:p>
          <a:p>
            <a:r>
              <a:rPr lang="ru-RU" dirty="0"/>
              <a:t>Аппликация «Цветик-семицветик»</a:t>
            </a:r>
          </a:p>
          <a:p>
            <a:r>
              <a:rPr lang="ru-RU" dirty="0"/>
              <a:t>Аппликация «Ваза с розами»</a:t>
            </a:r>
          </a:p>
          <a:p>
            <a:r>
              <a:rPr lang="ru-RU" dirty="0"/>
              <a:t>Рисование «Мой любимый цветок»</a:t>
            </a:r>
          </a:p>
          <a:p>
            <a:r>
              <a:rPr lang="ru-RU" dirty="0"/>
              <a:t>Оригами «Тюльпан»</a:t>
            </a:r>
          </a:p>
        </p:txBody>
      </p:sp>
    </p:spTree>
    <p:extLst>
      <p:ext uri="{BB962C8B-B14F-4D97-AF65-F5344CB8AC3E}">
        <p14:creationId xmlns:p14="http://schemas.microsoft.com/office/powerpoint/2010/main" val="3884108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28294D-6336-4DB8-A9AF-5CCA2DAF3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45" y="744279"/>
            <a:ext cx="3033823" cy="22753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6E12414-A0D8-4C0B-B231-3997E2B7B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75" y="834655"/>
            <a:ext cx="2792819" cy="20946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AED2D4-890C-456D-A354-F0E77A3D9E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01" y="849861"/>
            <a:ext cx="2893046" cy="21697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F27BEB-1AB5-4F91-A20F-2D215576DE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474" y="3383812"/>
            <a:ext cx="3639879" cy="272990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1172F51-F68F-4541-A28C-34F846C575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822" y="3340643"/>
            <a:ext cx="3411206" cy="255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282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B2E2A0-458D-4DA1-88CB-CADD807FD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26" y="482600"/>
            <a:ext cx="2373276" cy="31643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57EF98-711D-44E4-9C45-32125ADA9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201" y="3421557"/>
            <a:ext cx="2097272" cy="27963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532EFA8-15D7-4EDF-B39F-B4E091431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672" y="3257786"/>
            <a:ext cx="2408274" cy="321103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D7AB391-482C-404B-BECC-AD09E1DF8C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943" y="852671"/>
            <a:ext cx="2129170" cy="283889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5A57BA6-4F33-48B1-9DCA-312EA91CF5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997" y="457200"/>
            <a:ext cx="25717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065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ABDB942-609A-41E9-8163-680C4345EC4F}"/>
              </a:ext>
            </a:extLst>
          </p:cNvPr>
          <p:cNvSpPr txBox="1"/>
          <p:nvPr/>
        </p:nvSpPr>
        <p:spPr>
          <a:xfrm>
            <a:off x="1231605" y="669851"/>
            <a:ext cx="97287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2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/>
              <a:t>Третий этап (Заключительный)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Работа по совместной деятельности родителей и детей: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Изготовление плаката «Сохраним окружающий мир»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dirty="0"/>
              <a:t>Итоговое мероприятие «Мир цветов»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CDE00F0-B897-4E79-98DA-29782AB1D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791" y="1886129"/>
            <a:ext cx="6106632" cy="457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56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1F1F19-03FC-4693-8741-E662B7FEF308}"/>
              </a:ext>
            </a:extLst>
          </p:cNvPr>
          <p:cNvSpPr txBox="1"/>
          <p:nvPr/>
        </p:nvSpPr>
        <p:spPr>
          <a:xfrm>
            <a:off x="744279" y="595423"/>
            <a:ext cx="104411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Результат проекта:</a:t>
            </a: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  <a:p>
            <a:pPr indent="360680" algn="just"/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Проект позволил детям расширить знания о природе родного края, о пользе растений. В процессе данной работы у детей сформировались элементарные представления о жизни растений, их взаимосвязях в природе, их зависимости от времени года.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pPr indent="360680" algn="just"/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Дети получили ответы на интересующие вопросы и самостоятельно определили и составили рекомендации: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pPr marL="457200" algn="just">
              <a:buFont typeface="Arial" panose="020B0604020202020204" pitchFamily="34" charset="0"/>
              <a:buChar char="•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Всем людям необходимо бережно относиться к растениям.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pPr marL="457200" algn="just">
              <a:buFont typeface="Arial" panose="020B0604020202020204" pitchFamily="34" charset="0"/>
              <a:buChar char="•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Знать название и строение растения</a:t>
            </a:r>
            <a:r>
              <a:rPr lang="ru-RU" sz="1800" b="1" i="0" u="none" strike="noStrike" dirty="0">
                <a:solidFill>
                  <a:srgbClr val="000000"/>
                </a:solidFill>
                <a:effectLst/>
              </a:rPr>
              <a:t> 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(корень, стебель, листья, плоды, цветы).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pPr marL="457200" algn="just">
              <a:buFont typeface="Arial" panose="020B0604020202020204" pitchFamily="34" charset="0"/>
              <a:buChar char="•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Любить свой край, любить природу, охранять ее, бережно относиться к растениям.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pPr indent="360680" algn="just"/>
            <a:r>
              <a:rPr lang="ru-RU" sz="1800" b="0" i="0" u="none" strike="noStrike" dirty="0">
                <a:solidFill>
                  <a:srgbClr val="000000"/>
                </a:solidFill>
                <a:effectLst/>
              </a:rPr>
              <a:t>Как показали результаты исследования, поставленные нами задачи, мы выполнили. Презентация проектной деятельности включала в себя продукт совместной деятельности детей, воспитателей и родителей.</a:t>
            </a:r>
            <a:endParaRPr lang="ru-RU" sz="1800" b="0" i="0" dirty="0">
              <a:solidFill>
                <a:srgbClr val="000000"/>
              </a:solidFill>
              <a:effectLst/>
            </a:endParaRP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6937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8264267-3561-4C2D-AF71-E62AE59EC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60D38F-E364-4ED4-9BF4-D7F00FFBE76A}" type="datetime1">
              <a:rPr lang="ru-RU" smtClean="0"/>
              <a:t>25.06.2022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0C9572-83EB-46D6-B58E-4DF1ED082EA3}"/>
              </a:ext>
            </a:extLst>
          </p:cNvPr>
          <p:cNvSpPr txBox="1"/>
          <p:nvPr/>
        </p:nvSpPr>
        <p:spPr>
          <a:xfrm>
            <a:off x="1105787" y="3021050"/>
            <a:ext cx="10260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40477312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989_TF78438558" id="{9E57F44F-DA93-4254-91DF-B1426C3EFFA1}" vid="{65451059-DDF1-4B5B-9523-2E5E6136842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{329F84FC-CDB8-4511-8C9F-3682CA02A2F6}tf78438558_win32</Template>
  <TotalTime>102</TotalTime>
  <Words>595</Words>
  <Application>Microsoft Office PowerPoint</Application>
  <PresentationFormat>Широкоэкранный</PresentationFormat>
  <Paragraphs>67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Garamond</vt:lpstr>
      <vt:lpstr>Wingdings</vt:lpstr>
      <vt:lpstr>СавонVTI</vt:lpstr>
      <vt:lpstr>Проект «Цветы»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«Цветы»</dc:title>
  <dc:creator>Сергей</dc:creator>
  <cp:lastModifiedBy>Сергей</cp:lastModifiedBy>
  <cp:revision>11</cp:revision>
  <dcterms:created xsi:type="dcterms:W3CDTF">2022-06-24T06:25:57Z</dcterms:created>
  <dcterms:modified xsi:type="dcterms:W3CDTF">2022-06-25T05:01:48Z</dcterms:modified>
</cp:coreProperties>
</file>