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64" autoAdjust="0"/>
  </p:normalViewPr>
  <p:slideViewPr>
    <p:cSldViewPr>
      <p:cViewPr varScale="1">
        <p:scale>
          <a:sx n="72" d="100"/>
          <a:sy n="72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</a:t>
            </a:r>
            <a:r>
              <a:rPr lang="ru-RU" dirty="0" smtClean="0"/>
              <a:t>«</a:t>
            </a:r>
            <a:r>
              <a:rPr lang="ru-RU" dirty="0" smtClean="0"/>
              <a:t>Разнообразие мячей </a:t>
            </a:r>
            <a:r>
              <a:rPr lang="ru-RU" smtClean="0"/>
              <a:t>в современном мире</a:t>
            </a:r>
            <a:r>
              <a:rPr lang="ru-RU" smtClean="0"/>
              <a:t>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300192" y="5013177"/>
            <a:ext cx="2386608" cy="1112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 smtClean="0"/>
              <a:t>  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Подготовила: Шуваева О.Г.</a:t>
            </a:r>
            <a:endParaRPr lang="ru-RU" sz="1200" dirty="0"/>
          </a:p>
        </p:txBody>
      </p:sp>
      <p:pic>
        <p:nvPicPr>
          <p:cNvPr id="4" name="Picture 2" descr="C:\Users\User\Desktop\be1fade78a81a6758d7ccd810af1937b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1" y="1556792"/>
            <a:ext cx="583832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7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2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7" y="188638"/>
            <a:ext cx="8766721" cy="65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47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4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5043"/>
            <a:ext cx="8229600" cy="115259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4" y="116632"/>
            <a:ext cx="885874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3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8" y="186611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36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2" cy="66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79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85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4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4" y="260648"/>
            <a:ext cx="873906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9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1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788"/>
            <a:ext cx="8640959" cy="646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8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774"/>
            <a:ext cx="8784976" cy="636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8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3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788"/>
            <a:ext cx="8784975" cy="63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0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21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</Words>
  <Application>Microsoft Office PowerPoint</Application>
  <PresentationFormat>Экран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«Разнообразие мячей в современном мире»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«Такие разные мячи»</dc:title>
  <dc:creator>Пользователь</dc:creator>
  <cp:lastModifiedBy>Пользователь</cp:lastModifiedBy>
  <cp:revision>4</cp:revision>
  <dcterms:created xsi:type="dcterms:W3CDTF">2022-06-07T03:31:52Z</dcterms:created>
  <dcterms:modified xsi:type="dcterms:W3CDTF">2022-07-15T09:20:12Z</dcterms:modified>
</cp:coreProperties>
</file>