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029" autoAdjust="0"/>
    <p:restoredTop sz="94660"/>
  </p:normalViewPr>
  <p:slideViewPr>
    <p:cSldViewPr snapToGrid="0">
      <p:cViewPr varScale="1">
        <p:scale>
          <a:sx n="70" d="100"/>
          <a:sy n="70" d="100"/>
        </p:scale>
        <p:origin x="69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865122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586383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81199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5748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6356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2828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363702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079696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826646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8215597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008939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D95654-30D7-4A4C-B628-36B99C9F16E0}" type="datetimeFigureOut">
              <a:rPr lang="ru-RU" smtClean="0"/>
              <a:t>05.06.2020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E529C6-EFC7-4C43-8396-F35058D066E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634018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g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57515" y="1296537"/>
            <a:ext cx="5586787" cy="144655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ru-RU" sz="4400" b="1" i="1" dirty="0" smtClean="0"/>
              <a:t>Игра с водой</a:t>
            </a:r>
          </a:p>
          <a:p>
            <a:pPr algn="ctr"/>
            <a:r>
              <a:rPr lang="ru-RU" sz="4400" b="1" i="1" dirty="0" smtClean="0"/>
              <a:t>«Поймай предметы»</a:t>
            </a:r>
            <a:endParaRPr lang="ru-RU" sz="4400" b="1" i="1" dirty="0"/>
          </a:p>
        </p:txBody>
      </p:sp>
      <p:sp>
        <p:nvSpPr>
          <p:cNvPr id="3" name="TextBox 2"/>
          <p:cNvSpPr txBox="1"/>
          <p:nvPr/>
        </p:nvSpPr>
        <p:spPr>
          <a:xfrm>
            <a:off x="286603" y="4299045"/>
            <a:ext cx="1075443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Материал: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кружка, 2 тазика или другую ёмкость, пробки из под бутылок 6 штук по трёх цветов (красный, синий, жёлтый).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600501" y="3416367"/>
            <a:ext cx="8270543" cy="8826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850" algn="just">
              <a:lnSpc>
                <a:spcPct val="107000"/>
              </a:lnSpc>
              <a:spcAft>
                <a:spcPts val="0"/>
              </a:spcAft>
            </a:pP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Познакомить </a:t>
            </a:r>
            <a:r>
              <a:rPr lang="ru-RU" sz="2400" dirty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 основными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свойствами воды.  Закрепить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названия </a:t>
            </a:r>
            <a:r>
              <a:rPr lang="ru-RU" sz="2400" dirty="0" smtClean="0">
                <a:solidFill>
                  <a:srgbClr val="000000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основных цветов. Развитие мелкой моторики.</a:t>
            </a:r>
            <a:endParaRPr lang="ru-RU" sz="2400" dirty="0"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3520" t="30109" r="9949" b="6985"/>
          <a:stretch/>
        </p:blipFill>
        <p:spPr>
          <a:xfrm>
            <a:off x="600501" y="325487"/>
            <a:ext cx="3043450" cy="16943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19459067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37778" y="2565778"/>
            <a:ext cx="3548418" cy="354841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5" name="TextBox 4"/>
          <p:cNvSpPr txBox="1"/>
          <p:nvPr/>
        </p:nvSpPr>
        <p:spPr>
          <a:xfrm>
            <a:off x="518615" y="491319"/>
            <a:ext cx="10656572" cy="156966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sz="2400" dirty="0" smtClean="0"/>
              <a:t>Покажите ребёнку тазик с водой. Спросите у него что в тазике? Расскажите </a:t>
            </a:r>
          </a:p>
          <a:p>
            <a:r>
              <a:rPr lang="ru-RU" sz="2400" dirty="0" smtClean="0"/>
              <a:t>Малышу о свойствах воды. Вода- прозрачная, жидкая, может поместится в </a:t>
            </a:r>
          </a:p>
          <a:p>
            <a:r>
              <a:rPr lang="ru-RU" sz="2400" dirty="0" smtClean="0"/>
              <a:t>Любую ёмкость. Предложите ребёнку перелить воду из одного тазика в другой </a:t>
            </a:r>
          </a:p>
          <a:p>
            <a:r>
              <a:rPr lang="ru-RU" sz="2400" dirty="0" smtClean="0"/>
              <a:t>Используя кружку. Покажите малышу как это делать.</a:t>
            </a:r>
            <a:endParaRPr lang="ru-RU" sz="2400" dirty="0"/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8991" y="2597447"/>
            <a:ext cx="5582507" cy="348507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7234990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504967" y="600502"/>
            <a:ext cx="1138223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Покажите ребёнку разноцветные пробки. Рассмотрите их назовите цвета. Расскажите что в окружающем мире может быть красным, синим, жёлтым.</a:t>
            </a:r>
          </a:p>
          <a:p>
            <a:r>
              <a:rPr lang="ru-RU" sz="2400" dirty="0" smtClean="0"/>
              <a:t>Предложите ребёнку отпустить  пробки по одной в тазик с водой.</a:t>
            </a:r>
            <a:endParaRPr lang="ru-RU" sz="2400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9178" y="1897504"/>
            <a:ext cx="7730664" cy="4039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40242136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873456" y="586855"/>
            <a:ext cx="10577015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Предложите ребёнку отпустить руки в воду и пошевелить пальчиками. </a:t>
            </a:r>
          </a:p>
          <a:p>
            <a:r>
              <a:rPr lang="ru-RU" sz="2400" dirty="0" smtClean="0"/>
              <a:t>Затем предложите достать пробки по одному. Проговаривая цвета.</a:t>
            </a:r>
          </a:p>
          <a:p>
            <a:r>
              <a:rPr lang="ru-RU" sz="2400" dirty="0" smtClean="0"/>
              <a:t>Можете предложить ложку.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77922" y="2361063"/>
            <a:ext cx="4542429" cy="340682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09230" y="2361063"/>
            <a:ext cx="6304384" cy="32278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07388618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214652" y="627798"/>
            <a:ext cx="990827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/>
              <a:t>Когда ребёнок достанет все пробки. Спросите у него с чем он играл?</a:t>
            </a:r>
          </a:p>
          <a:p>
            <a:r>
              <a:rPr lang="ru-RU" sz="2400" dirty="0" smtClean="0"/>
              <a:t>Какая была водичка? Какого цвета были пробки? Предложите ребёнку </a:t>
            </a:r>
          </a:p>
          <a:p>
            <a:r>
              <a:rPr lang="ru-RU" sz="2400" dirty="0" smtClean="0"/>
              <a:t>вытереть руки полотенцем.</a:t>
            </a:r>
            <a:endParaRPr lang="ru-RU" sz="2400" dirty="0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57851" y="2092518"/>
            <a:ext cx="4802591" cy="4245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057250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37230" y="2019869"/>
            <a:ext cx="10658901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8000" b="1" i="1" dirty="0"/>
              <a:t>Спасибо за внимание</a:t>
            </a:r>
            <a:endParaRPr lang="ru-RU" sz="8000" b="1" i="1" dirty="0"/>
          </a:p>
        </p:txBody>
      </p:sp>
    </p:spTree>
    <p:extLst>
      <p:ext uri="{BB962C8B-B14F-4D97-AF65-F5344CB8AC3E}">
        <p14:creationId xmlns:p14="http://schemas.microsoft.com/office/powerpoint/2010/main" val="908779356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88</TotalTime>
  <Words>173</Words>
  <Application>Microsoft Office PowerPoint</Application>
  <PresentationFormat>Широкоэкранный</PresentationFormat>
  <Paragraphs>17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8</cp:revision>
  <dcterms:created xsi:type="dcterms:W3CDTF">2020-06-05T14:56:58Z</dcterms:created>
  <dcterms:modified xsi:type="dcterms:W3CDTF">2020-06-05T17:07:04Z</dcterms:modified>
</cp:coreProperties>
</file>