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5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63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1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4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56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7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6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5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5654-30D7-4A4C-B628-36B99C9F16E0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29C6-EFC7-4C43-8396-F35058D06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0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7515" y="1296537"/>
            <a:ext cx="558678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/>
              <a:t>Игра с водой</a:t>
            </a:r>
          </a:p>
          <a:p>
            <a:pPr algn="ctr"/>
            <a:r>
              <a:rPr lang="ru-RU" sz="4400" b="1" i="1" dirty="0" smtClean="0"/>
              <a:t>«Поймай предметы»</a:t>
            </a:r>
            <a:endParaRPr lang="ru-RU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6603" y="4299045"/>
            <a:ext cx="10754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кружка, 2 тазика или другую ёмкость, пробки из под бутылок 6 штук по трёх цветов (красный, синий, жёлтый).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0501" y="3416367"/>
            <a:ext cx="827054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 основными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свойствами воды.  Закрепить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названия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основных цветов. Развитие мелкой моторики.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0" t="30109" r="9949" b="6985"/>
          <a:stretch/>
        </p:blipFill>
        <p:spPr>
          <a:xfrm>
            <a:off x="600501" y="325487"/>
            <a:ext cx="3043450" cy="1694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459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78" y="2565778"/>
            <a:ext cx="3548418" cy="3548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18615" y="491319"/>
            <a:ext cx="106565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Покажите ребёнку тазик с водой. Спросите у него что в тазике? Расскажите </a:t>
            </a:r>
          </a:p>
          <a:p>
            <a:r>
              <a:rPr lang="ru-RU" sz="2400" dirty="0" smtClean="0"/>
              <a:t>Малышу о свойствах воды. Вода- прозрачная, жидкая, может поместится в </a:t>
            </a:r>
          </a:p>
          <a:p>
            <a:r>
              <a:rPr lang="ru-RU" sz="2400" dirty="0" smtClean="0"/>
              <a:t>Любую ёмкость. Предложите ребёнку перелить воду из одного тазика в другой </a:t>
            </a:r>
          </a:p>
          <a:p>
            <a:r>
              <a:rPr lang="ru-RU" sz="2400" dirty="0" smtClean="0"/>
              <a:t>Используя кружку. Покажите малышу как это делать.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91" y="2597447"/>
            <a:ext cx="5582507" cy="34850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2349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4967" y="600502"/>
            <a:ext cx="11382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Покажите ребёнку разноцветные пробки. Рассмотрите их назовите цвета. Расскажите что в окружающем мире может быть красным, синим, жёлтым.</a:t>
            </a:r>
          </a:p>
          <a:p>
            <a:r>
              <a:rPr lang="ru-RU" sz="2400" dirty="0" smtClean="0"/>
              <a:t>Предложите ребёнку отпустить  пробки по одной в тазик с водой.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178" y="1897504"/>
            <a:ext cx="7730664" cy="4039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421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456" y="586855"/>
            <a:ext cx="1057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Предложите ребёнку отпустить руки в воду и пошевелить пальчиками. </a:t>
            </a:r>
          </a:p>
          <a:p>
            <a:r>
              <a:rPr lang="ru-RU" sz="2400" dirty="0" smtClean="0"/>
              <a:t>Затем предложите достать пробки по одному. Проговаривая цвета.</a:t>
            </a:r>
          </a:p>
          <a:p>
            <a:r>
              <a:rPr lang="ru-RU" sz="2400" dirty="0" smtClean="0"/>
              <a:t>Можете предложить ложку.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" y="2361063"/>
            <a:ext cx="4542429" cy="3406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230" y="2361063"/>
            <a:ext cx="6304384" cy="3227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7388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652" y="627798"/>
            <a:ext cx="9908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Когда ребёнок достанет все пробки. Спросите у него с чем он играл?</a:t>
            </a:r>
          </a:p>
          <a:p>
            <a:r>
              <a:rPr lang="ru-RU" sz="2400" dirty="0" smtClean="0"/>
              <a:t>Какая была водичка? Какого цвета были пробки? Предложите ребёнку </a:t>
            </a:r>
          </a:p>
          <a:p>
            <a:r>
              <a:rPr lang="ru-RU" sz="2400" dirty="0" smtClean="0"/>
              <a:t>вытереть руки полотенцем.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1" y="2092518"/>
            <a:ext cx="4802591" cy="4245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72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7230" y="2019869"/>
            <a:ext cx="106589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/>
              <a:t>Спасибо за внимание</a:t>
            </a:r>
            <a:endParaRPr lang="ru-RU" sz="8000" b="1" i="1" dirty="0"/>
          </a:p>
        </p:txBody>
      </p:sp>
    </p:spTree>
    <p:extLst>
      <p:ext uri="{BB962C8B-B14F-4D97-AF65-F5344CB8AC3E}">
        <p14:creationId xmlns:p14="http://schemas.microsoft.com/office/powerpoint/2010/main" val="908779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173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2020-06-05T14:56:58Z</dcterms:created>
  <dcterms:modified xsi:type="dcterms:W3CDTF">2020-06-05T17:07:04Z</dcterms:modified>
</cp:coreProperties>
</file>