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553-69A9-460C-B55B-8768D28E1927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9AB-6C72-4F20-8D95-0038826A9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04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553-69A9-460C-B55B-8768D28E1927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9AB-6C72-4F20-8D95-0038826A9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34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553-69A9-460C-B55B-8768D28E1927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9AB-6C72-4F20-8D95-0038826A9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553-69A9-460C-B55B-8768D28E1927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9AB-6C72-4F20-8D95-0038826A9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8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553-69A9-460C-B55B-8768D28E1927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9AB-6C72-4F20-8D95-0038826A9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458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553-69A9-460C-B55B-8768D28E1927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9AB-6C72-4F20-8D95-0038826A9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63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553-69A9-460C-B55B-8768D28E1927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9AB-6C72-4F20-8D95-0038826A9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19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553-69A9-460C-B55B-8768D28E1927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9AB-6C72-4F20-8D95-0038826A9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77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553-69A9-460C-B55B-8768D28E1927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9AB-6C72-4F20-8D95-0038826A9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63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553-69A9-460C-B55B-8768D28E1927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9AB-6C72-4F20-8D95-0038826A9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00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95553-69A9-460C-B55B-8768D28E1927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019AB-6C72-4F20-8D95-0038826A9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86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95553-69A9-460C-B55B-8768D28E1927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019AB-6C72-4F20-8D95-0038826A92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4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415" y="627797"/>
            <a:ext cx="7747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Лепка «Колёса к машинам»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656" y="1569494"/>
            <a:ext cx="5970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Задание упражняет в прикреплении пластилиновых шариков в заданном месте.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Развивает координацию движений.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Вам  понадобится :</a:t>
            </a:r>
            <a:r>
              <a:rPr lang="ru-RU" sz="2400" dirty="0" smtClean="0">
                <a:solidFill>
                  <a:srgbClr val="FF0000"/>
                </a:solidFill>
              </a:rPr>
              <a:t> заранее приготовленный рисунок машины без колёс, </a:t>
            </a:r>
            <a:r>
              <a:rPr lang="ru-RU" sz="2400" dirty="0" err="1" smtClean="0">
                <a:solidFill>
                  <a:srgbClr val="FF0000"/>
                </a:solidFill>
              </a:rPr>
              <a:t>пластелин</a:t>
            </a:r>
            <a:r>
              <a:rPr lang="ru-RU" sz="2400" dirty="0" smtClean="0">
                <a:solidFill>
                  <a:srgbClr val="FF0000"/>
                </a:solidFill>
              </a:rPr>
              <a:t>, доска для лепки.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92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2" y="3616656"/>
            <a:ext cx="4462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Обратите внимание ребёнка на то что в гости пришла собачка.  У собачки есть машина, но она не может на ней никуда поехать. Поэтому собачка грустит.</a:t>
            </a:r>
          </a:p>
          <a:p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56" y="191068"/>
            <a:ext cx="6166513" cy="6166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2861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139" y="791570"/>
            <a:ext cx="283873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Предложите ребёнку  посмотреть на рисунок машины. Проговорить все детали. Попросите у ребёнка показать где кабина, фары, двери.</a:t>
            </a:r>
          </a:p>
          <a:p>
            <a:r>
              <a:rPr lang="ru-RU" dirty="0" smtClean="0"/>
              <a:t>Спросите что не хватает у машины?</a:t>
            </a:r>
          </a:p>
          <a:p>
            <a:r>
              <a:rPr lang="ru-RU" dirty="0" smtClean="0"/>
              <a:t>Почему собачка не может на ней ездить?</a:t>
            </a:r>
          </a:p>
          <a:p>
            <a:r>
              <a:rPr lang="ru-RU" dirty="0" smtClean="0"/>
              <a:t>Если ребёнок сам не ответит, спросите:</a:t>
            </a:r>
          </a:p>
          <a:p>
            <a:r>
              <a:rPr lang="ru-RU" dirty="0" smtClean="0"/>
              <a:t>Е есть ли у машины колёса?</a:t>
            </a:r>
          </a:p>
          <a:p>
            <a:r>
              <a:rPr lang="ru-RU" dirty="0" smtClean="0"/>
              <a:t>Машина без колёс некуда не сможет поехать.</a:t>
            </a:r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" t="4386" r="6682" b="7483"/>
          <a:stretch/>
        </p:blipFill>
        <p:spPr>
          <a:xfrm>
            <a:off x="3480179" y="1810433"/>
            <a:ext cx="8311488" cy="4339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575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9" y="709684"/>
            <a:ext cx="4476464" cy="1583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Заранее сделайте рисунок машины без колёс. Для этого вам понадобится лист плотной бумаги, карандаши</a:t>
            </a:r>
            <a:r>
              <a:rPr lang="ru-RU" sz="2400" dirty="0" smtClean="0"/>
              <a:t>. Раскрасьте.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1" r="15399"/>
          <a:stretch/>
        </p:blipFill>
        <p:spPr>
          <a:xfrm rot="1157336">
            <a:off x="803498" y="2627871"/>
            <a:ext cx="2405459" cy="2218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5" r="14843"/>
          <a:stretch/>
        </p:blipFill>
        <p:spPr>
          <a:xfrm rot="944596">
            <a:off x="3333468" y="3648265"/>
            <a:ext cx="2013045" cy="25467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38"/>
          <a:stretch/>
        </p:blipFill>
        <p:spPr bwMode="auto">
          <a:xfrm>
            <a:off x="6673754" y="325177"/>
            <a:ext cx="4754060" cy="3583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3" r="50071" b="25026"/>
          <a:stretch/>
        </p:blipFill>
        <p:spPr bwMode="auto">
          <a:xfrm>
            <a:off x="7407998" y="4084420"/>
            <a:ext cx="3578449" cy="2193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27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1" y="327547"/>
            <a:ext cx="444917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Предложите помочь собачке. </a:t>
            </a:r>
          </a:p>
          <a:p>
            <a:r>
              <a:rPr lang="ru-RU" sz="2400" dirty="0" smtClean="0"/>
              <a:t>И сделать колёса к машине .</a:t>
            </a:r>
          </a:p>
          <a:p>
            <a:r>
              <a:rPr lang="ru-RU" sz="2400" dirty="0" smtClean="0"/>
              <a:t> Для этого вам понадобится заранее нарисованная машина без колёс для себя и ребёнка, пластилин. </a:t>
            </a:r>
          </a:p>
          <a:p>
            <a:r>
              <a:rPr lang="ru-RU" sz="2400" dirty="0" smtClean="0"/>
              <a:t>Помните пластилин в руках, дайте помять его ребёнку. Раскатайте два небольших шарика. </a:t>
            </a:r>
          </a:p>
          <a:p>
            <a:r>
              <a:rPr lang="ru-RU" sz="2400" dirty="0" smtClean="0"/>
              <a:t>Покажите ребёнку куда нужно приложить пластилиновые шарики, и прижать их  пальце к бумаге. </a:t>
            </a:r>
          </a:p>
          <a:p>
            <a:r>
              <a:rPr lang="ru-RU" sz="2400" dirty="0" smtClean="0"/>
              <a:t>Предложите сделать это ребёнку.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1" b="14813"/>
          <a:stretch/>
        </p:blipFill>
        <p:spPr>
          <a:xfrm>
            <a:off x="8639033" y="1461562"/>
            <a:ext cx="3191352" cy="2224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3" t="19118" r="22713" b="14233"/>
          <a:stretch/>
        </p:blipFill>
        <p:spPr>
          <a:xfrm>
            <a:off x="6249563" y="3092469"/>
            <a:ext cx="3220872" cy="3433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13" r="50071" b="25026"/>
          <a:stretch/>
        </p:blipFill>
        <p:spPr bwMode="auto">
          <a:xfrm>
            <a:off x="4937753" y="787186"/>
            <a:ext cx="3578449" cy="2193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677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3" y="2074460"/>
            <a:ext cx="6472971" cy="3584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43693" y="696036"/>
            <a:ext cx="60596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Похвалите ребёнка, обратите внимание на то, что собачка обрадовалась и приглашает  покататься на машине под весёлую музыку</a:t>
            </a:r>
            <a:endParaRPr lang="ru-RU" sz="24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6303299" y="1285222"/>
            <a:ext cx="1674594" cy="611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Neizvesten_-_Igra_Mashiny_(iPlayer.fm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8935.06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89158" y="696036"/>
            <a:ext cx="2034190" cy="2034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3052" y="4438528"/>
            <a:ext cx="35732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Ещё раз похвалите ребёнка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За  помощь собачке. Попрощайтесь с гостем.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5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9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6667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60" y="4790365"/>
            <a:ext cx="112409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963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240</Words>
  <Application>Microsoft Office PowerPoint</Application>
  <PresentationFormat>Широкоэкранный</PresentationFormat>
  <Paragraphs>23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2020-05-13T11:29:34Z</dcterms:created>
  <dcterms:modified xsi:type="dcterms:W3CDTF">2020-05-13T12:42:36Z</dcterms:modified>
</cp:coreProperties>
</file>