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5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3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3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2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4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7C3D-3BB7-48DE-BCB7-6C4FD78B42F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EE5D-EA52-4DC6-BBD0-EDFD0933E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риемная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«</a:t>
            </a:r>
            <a:r>
              <a:rPr lang="ru-RU" b="1" dirty="0" err="1" smtClean="0">
                <a:latin typeface="Arial Black" pitchFamily="34" charset="0"/>
              </a:rPr>
              <a:t>Капитошка</a:t>
            </a:r>
            <a:r>
              <a:rPr lang="ru-RU" b="1" dirty="0" smtClean="0">
                <a:latin typeface="Arial Black" pitchFamily="34" charset="0"/>
              </a:rPr>
              <a:t>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1205"/>
            <a:ext cx="7776863" cy="58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70226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2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702260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693899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66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693899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80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6939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8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6939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69390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3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70226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70226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65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8702260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000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Приемная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</dc:title>
  <dc:creator>Леха</dc:creator>
  <cp:lastModifiedBy>Леха</cp:lastModifiedBy>
  <cp:revision>1</cp:revision>
  <dcterms:created xsi:type="dcterms:W3CDTF">2022-09-11T04:46:23Z</dcterms:created>
  <dcterms:modified xsi:type="dcterms:W3CDTF">2022-09-11T04:48:55Z</dcterms:modified>
</cp:coreProperties>
</file>