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0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2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9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0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4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6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4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8E4BA-E156-4D63-BE9F-28A89904BBD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E84E9-FBD7-4E5D-8021-2B7C114D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2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aruk.ru/upload/iblock/9db/9db06a400b97c03ec51d9be424c6ac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629" y="1668544"/>
            <a:ext cx="8257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Дидактическое пособие: «Многофункциональная ширма»</a:t>
            </a:r>
            <a:endParaRPr lang="ru-RU" sz="5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8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aruk.ru/upload/iblock/9db/9db06a400b97c03ec51d9be424c6ac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raruk.ru/upload/iblock/9db/9db06a400b97c03ec51d9be424c6ac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aruk.ru/upload/iblock/9db/9db06a400b97c03ec51d9be424c6ac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91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dini4</dc:creator>
  <cp:lastModifiedBy>dini4</cp:lastModifiedBy>
  <cp:revision>2</cp:revision>
  <dcterms:created xsi:type="dcterms:W3CDTF">2022-09-11T10:29:13Z</dcterms:created>
  <dcterms:modified xsi:type="dcterms:W3CDTF">2022-09-11T10:41:30Z</dcterms:modified>
</cp:coreProperties>
</file>