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-90" y="-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F19E25-7EC4-43D1-864B-B6153ACF6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210435D-4890-4A7C-BB3D-C8667C79F3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D1E05F9-C7A5-4ECD-9F15-BE0E5E38B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93A70-B4C6-4634-8A94-2710168F5781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FB47B58-9BDC-4F04-9EF8-CE0BC1826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0A2BA8-45DA-4540-834D-5E0149970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9990-2C55-4DBB-8F37-DF72BCBEF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232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58591C-227F-46AA-A096-C5F7671C1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321D1CB-5A76-4E83-95C4-B2729A3EDB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3B210AC-201B-4FF4-813C-0CD15BBA9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93A70-B4C6-4634-8A94-2710168F5781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30520CD-1BDD-4EE1-840A-D55A1B751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C0BF509-96BA-4118-8543-06514E251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9990-2C55-4DBB-8F37-DF72BCBEF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175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9DA1F33-60D3-4889-8449-0B4B652A46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9151257-C3AE-4B34-9E9A-969CC77DB7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E515128-D936-4783-89EB-91FA73A78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93A70-B4C6-4634-8A94-2710168F5781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AC6DF32-3DAC-42BB-8A2C-0E3569330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12D6E86-24C4-4F9C-A264-9A3584499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9990-2C55-4DBB-8F37-DF72BCBEF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578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CCF441-CD55-41EB-9651-3D63A3CD8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6008F4A-E442-4085-B431-D73B4BFA8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9A22827-FDC2-4DF1-97FF-820A7B853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93A70-B4C6-4634-8A94-2710168F5781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3E7592D-40F4-4023-9CB9-20B19B84E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91AA341-3198-446B-A7B8-54BA5052F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9990-2C55-4DBB-8F37-DF72BCBEF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993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42DBF4-78A5-46B4-8724-66B581E3B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4C29D63-3817-4ADE-8805-B93FA2109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CA624A4-0D1E-40CC-8500-C4E5D2C50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93A70-B4C6-4634-8A94-2710168F5781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5B0A86C-3F41-4908-BF78-29EEEAFAD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B0EE8E5-BE74-4327-AA55-7C1541287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9990-2C55-4DBB-8F37-DF72BCBEF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835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218A1F-0796-454B-A96C-0FFB4AA9A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06E8924-56F4-45F0-986A-40EBDDDEF9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0058FCC-A814-4FA2-9A5F-24CFB8F1AC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1249356-64FD-4721-A2DA-2479785FA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93A70-B4C6-4634-8A94-2710168F5781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4C62E51-2DFF-4D99-BBEE-6DCBBF5DC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5EE9C24-18B1-40B8-B989-F73DE4AB1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9990-2C55-4DBB-8F37-DF72BCBEF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563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DD871A-5AFE-4C8C-8B68-8FA6B609E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89513C1-5FB7-4772-A365-366067981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CEBBA43-045B-48DE-8D0D-E4636B6E3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EAA18B0-C743-4B70-A391-07C4EAA152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69CC655-0F53-4E6E-A339-62C2309269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EDB9EBE-274E-4757-B0C7-E37338C00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93A70-B4C6-4634-8A94-2710168F5781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F650564-C6BD-4797-A3BA-69B8317D6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223FD69-44EC-400E-AF6D-B17AE251A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9990-2C55-4DBB-8F37-DF72BCBEF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324BF6-3931-403D-8F33-020ACA33B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5D4C751-37CA-47DA-9F58-1906792D6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93A70-B4C6-4634-8A94-2710168F5781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9A1BDD0-36F6-4466-95AE-65AAC5A07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63E4B65-4CB4-46BF-A108-502D29EA7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9990-2C55-4DBB-8F37-DF72BCBEF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095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A7A23FB-BD77-412F-80C3-6F87F2FA2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93A70-B4C6-4634-8A94-2710168F5781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1564528-A88D-46B0-B500-6F2A09710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1FAB5CE-8D9D-4F69-89DA-EA0061051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9990-2C55-4DBB-8F37-DF72BCBEF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768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764C38-E125-43A9-8C96-1F9CE93A0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7BD3E21-FB47-4D42-8A97-C18EDE293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91895BB-A987-4BE0-AEBA-45E5283D1F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4F7AC83-244E-4C78-AE07-129370309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93A70-B4C6-4634-8A94-2710168F5781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B5C8004-840B-4599-8AF6-2FECD3FC8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3D84F74-ACDE-48C5-AD10-E4AB85C51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9990-2C55-4DBB-8F37-DF72BCBEF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278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421EBA-EA38-4E65-A909-E061FF9DD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547C4B2-B63B-44A7-B4EB-E463C277A6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002FB18-65C1-44CF-9350-FD111BFEFA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9ACFB3E-E9C1-4E3C-A087-3171A7E0C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93A70-B4C6-4634-8A94-2710168F5781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6A84552-6E0C-48AF-B5F4-DE642EC01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DEDDD27-2239-46F9-A5FC-BD0D67645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9990-2C55-4DBB-8F37-DF72BCBEF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668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D99A17-78FF-46D3-A14D-90C2BB408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92024F1-DEF7-4AFF-9AB9-0EB49AFA7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5144F8B-3E88-4AD1-B0BD-8E401A93C5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93A70-B4C6-4634-8A94-2710168F5781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A7B46ED-E75E-469C-9884-F0E6D1D82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3BD9654-CD21-44FF-8901-AC3BB58FE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09990-2C55-4DBB-8F37-DF72BCBEF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09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4.wdp"/><Relationship Id="rId18" Type="http://schemas.microsoft.com/office/2007/relationships/hdphoto" Target="../media/hdphoto6.wdp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6" Type="http://schemas.microsoft.com/office/2007/relationships/hdphoto" Target="../media/hdphoto5.wdp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microsoft.com/office/2007/relationships/hdphoto" Target="../media/hdphoto3.wdp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2.wdp"/><Relationship Id="rId1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ostila.ru/data/51/21/19/bb/512119bbac77cb0dff8caed3b2114689dc9951470815d4dfb1646aa10508c94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213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855">
              <a:srgbClr val="D2E4F4"/>
            </a:gs>
            <a:gs pos="57868">
              <a:srgbClr val="C3DBF0"/>
            </a:gs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D1BC3F3-C162-44F2-A3A1-727C00DA64B0}"/>
              </a:ext>
            </a:extLst>
          </p:cNvPr>
          <p:cNvPicPr/>
          <p:nvPr/>
        </p:nvPicPr>
        <p:blipFill>
          <a:blip r:embed="rId3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06" b="99623" l="2101" r="97479">
                        <a14:foregroundMark x1="2101" y1="56981" x2="2101" y2="56981"/>
                        <a14:foregroundMark x1="26050" y1="12453" x2="26050" y2="12453"/>
                        <a14:foregroundMark x1="26050" y1="8302" x2="26050" y2="8302"/>
                        <a14:foregroundMark x1="26050" y1="8302" x2="33613" y2="8679"/>
                        <a14:foregroundMark x1="33613" y1="8679" x2="33613" y2="8679"/>
                        <a14:foregroundMark x1="30672" y1="29057" x2="30672" y2="29057"/>
                        <a14:foregroundMark x1="48739" y1="5283" x2="48739" y2="5283"/>
                        <a14:foregroundMark x1="48739" y1="5283" x2="35714" y2="16981"/>
                        <a14:foregroundMark x1="35714" y1="16981" x2="25210" y2="26792"/>
                        <a14:foregroundMark x1="25210" y1="26792" x2="25210" y2="26792"/>
                        <a14:foregroundMark x1="21429" y1="30189" x2="21429" y2="30189"/>
                        <a14:foregroundMark x1="55462" y1="13585" x2="63866" y2="24151"/>
                        <a14:foregroundMark x1="71008" y1="21132" x2="81092" y2="31321"/>
                        <a14:foregroundMark x1="81092" y1="31321" x2="81092" y2="31321"/>
                        <a14:foregroundMark x1="97479" y1="52453" x2="97479" y2="53585"/>
                        <a14:foregroundMark x1="97479" y1="53585" x2="97479" y2="53585"/>
                        <a14:foregroundMark x1="44118" y1="72075" x2="44118" y2="72075"/>
                        <a14:foregroundMark x1="38235" y1="76226" x2="38235" y2="76226"/>
                        <a14:foregroundMark x1="58824" y1="73962" x2="58824" y2="73962"/>
                        <a14:foregroundMark x1="58824" y1="73962" x2="58403" y2="63774"/>
                        <a14:foregroundMark x1="58403" y1="63774" x2="58403" y2="63774"/>
                        <a14:foregroundMark x1="61345" y1="76226" x2="61345" y2="76226"/>
                        <a14:foregroundMark x1="61345" y1="76226" x2="40336" y2="69811"/>
                        <a14:foregroundMark x1="40336" y1="69811" x2="36555" y2="89811"/>
                        <a14:foregroundMark x1="36555" y1="89811" x2="57143" y2="97358"/>
                        <a14:foregroundMark x1="57143" y1="97358" x2="78571" y2="95472"/>
                        <a14:foregroundMark x1="78571" y1="95472" x2="58403" y2="88679"/>
                        <a14:foregroundMark x1="58403" y1="88679" x2="35714" y2="92075"/>
                        <a14:foregroundMark x1="35714" y1="92075" x2="57143" y2="93585"/>
                        <a14:foregroundMark x1="57143" y1="93585" x2="36134" y2="88679"/>
                        <a14:foregroundMark x1="36134" y1="88679" x2="40336" y2="68302"/>
                        <a14:foregroundMark x1="40336" y1="68302" x2="39916" y2="90189"/>
                        <a14:foregroundMark x1="39916" y1="90189" x2="49160" y2="52075"/>
                        <a14:foregroundMark x1="49160" y1="52075" x2="51681" y2="72453"/>
                        <a14:foregroundMark x1="51681" y1="72453" x2="72269" y2="61509"/>
                        <a14:foregroundMark x1="72269" y1="61509" x2="71849" y2="80755"/>
                        <a14:foregroundMark x1="71849" y1="80755" x2="47479" y2="79245"/>
                        <a14:foregroundMark x1="47479" y1="79245" x2="47479" y2="79245"/>
                        <a14:foregroundMark x1="52941" y1="84151" x2="52941" y2="84151"/>
                        <a14:foregroundMark x1="52941" y1="84151" x2="47899" y2="80000"/>
                        <a14:foregroundMark x1="47899" y1="80000" x2="47899" y2="80000"/>
                        <a14:foregroundMark x1="36134" y1="72830" x2="39076" y2="72830"/>
                        <a14:foregroundMark x1="39076" y1="72830" x2="39076" y2="72830"/>
                        <a14:foregroundMark x1="60924" y1="69057" x2="60504" y2="73962"/>
                        <a14:foregroundMark x1="60504" y1="73962" x2="60504" y2="73962"/>
                        <a14:foregroundMark x1="60504" y1="73962" x2="59244" y2="78113"/>
                        <a14:foregroundMark x1="59244" y1="78113" x2="64286" y2="97358"/>
                        <a14:foregroundMark x1="64286" y1="97358" x2="66387" y2="95472"/>
                        <a14:foregroundMark x1="66387" y1="95472" x2="66387" y2="95472"/>
                        <a14:foregroundMark x1="35714" y1="95472" x2="35714" y2="95472"/>
                        <a14:foregroundMark x1="35714" y1="95472" x2="35714" y2="95472"/>
                        <a14:foregroundMark x1="23109" y1="96981" x2="23109" y2="96981"/>
                        <a14:foregroundMark x1="23109" y1="96981" x2="23109" y2="96981"/>
                        <a14:foregroundMark x1="23109" y1="96981" x2="23109" y2="96981"/>
                        <a14:foregroundMark x1="16807" y1="94717" x2="16807" y2="94717"/>
                        <a14:foregroundMark x1="16807" y1="94717" x2="16807" y2="94717"/>
                        <a14:foregroundMark x1="16807" y1="94717" x2="16807" y2="94717"/>
                        <a14:foregroundMark x1="44958" y1="96226" x2="43277" y2="99623"/>
                        <a14:foregroundMark x1="76050" y1="97358" x2="76050" y2="97358"/>
                        <a14:foregroundMark x1="76050" y1="97358" x2="76891" y2="98868"/>
                        <a14:foregroundMark x1="76891" y1="98868" x2="76891" y2="98868"/>
                        <a14:foregroundMark x1="76891" y1="98868" x2="76891" y2="98868"/>
                        <a14:foregroundMark x1="58403" y1="66415" x2="59664" y2="79623"/>
                        <a14:foregroundMark x1="59664" y1="79623" x2="59664" y2="79623"/>
                        <a14:foregroundMark x1="59664" y1="69057" x2="59664" y2="69057"/>
                        <a14:foregroundMark x1="59664" y1="69057" x2="62605" y2="63019"/>
                        <a14:foregroundMark x1="62605" y1="63019" x2="62605" y2="63019"/>
                        <a14:foregroundMark x1="62605" y1="63019" x2="62605" y2="63019"/>
                        <a14:foregroundMark x1="62605" y1="63019" x2="57983" y2="82642"/>
                        <a14:foregroundMark x1="57983" y1="82642" x2="58403" y2="69811"/>
                        <a14:foregroundMark x1="58403" y1="69811" x2="58403" y2="69811"/>
                        <a14:foregroundMark x1="40756" y1="73962" x2="40756" y2="73962"/>
                        <a14:foregroundMark x1="40756" y1="73962" x2="40756" y2="73962"/>
                        <a14:foregroundMark x1="40756" y1="73962" x2="40756" y2="73962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8032" y="26802"/>
            <a:ext cx="2703028" cy="2740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2670E87-01CD-4378-86CF-BB0916BB2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040" y="5486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51B5B42-DA5B-40B9-A98C-520AE3290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2745" y="5486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9E4F428-0755-4C0C-B872-136A73546E74}"/>
              </a:ext>
            </a:extLst>
          </p:cNvPr>
          <p:cNvPicPr/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9" r="4777" b="5263"/>
          <a:stretch>
            <a:fillRect/>
          </a:stretch>
        </p:blipFill>
        <p:spPr bwMode="auto">
          <a:xfrm>
            <a:off x="6047651" y="123346"/>
            <a:ext cx="22574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0">
            <a:extLst>
              <a:ext uri="{FF2B5EF4-FFF2-40B4-BE49-F238E27FC236}">
                <a16:creationId xmlns:a16="http://schemas.microsoft.com/office/drawing/2014/main" xmlns="" id="{64DC8C83-3847-403E-83CD-B40E49152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9695" y="38861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xmlns="" id="{ACD72F44-6BB6-4D80-A68A-2EE2C14BC9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525064"/>
              </p:ext>
            </p:extLst>
          </p:nvPr>
        </p:nvGraphicFramePr>
        <p:xfrm>
          <a:off x="3356481" y="388619"/>
          <a:ext cx="2171700" cy="239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Точечный рисунок" r:id="rId6" imgW="2448267" imgH="2666667" progId="Paint.Picture">
                  <p:embed/>
                </p:oleObj>
              </mc:Choice>
              <mc:Fallback>
                <p:oleObj name="Точечный рисунок" r:id="rId6" imgW="2448267" imgH="2666667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6522" b="4401"/>
                      <a:stretch>
                        <a:fillRect/>
                      </a:stretch>
                    </p:blipFill>
                    <p:spPr bwMode="auto">
                      <a:xfrm>
                        <a:off x="3356481" y="388619"/>
                        <a:ext cx="2171700" cy="239236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7A01A95-E4B3-427A-A991-BDDA855A03C5}"/>
              </a:ext>
            </a:extLst>
          </p:cNvPr>
          <p:cNvPicPr/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522" b="93913" l="5495" r="92674">
                        <a14:foregroundMark x1="20879" y1="21159" x2="20879" y2="21159"/>
                        <a14:foregroundMark x1="20879" y1="21159" x2="20879" y2="21159"/>
                        <a14:foregroundMark x1="48352" y1="16522" x2="48352" y2="16522"/>
                        <a14:foregroundMark x1="48352" y1="16522" x2="48352" y2="16522"/>
                        <a14:foregroundMark x1="5495" y1="57681" x2="5495" y2="57681"/>
                        <a14:foregroundMark x1="5495" y1="57681" x2="5495" y2="57681"/>
                        <a14:foregroundMark x1="93040" y1="56812" x2="93040" y2="56812"/>
                        <a14:foregroundMark x1="68864" y1="87826" x2="68864" y2="87826"/>
                        <a14:foregroundMark x1="23810" y1="93913" x2="23810" y2="93913"/>
                      </a14:backgroundRemoval>
                    </a14:imgEffect>
                  </a14:imgLayer>
                </a14:imgProps>
              </a:ext>
            </a:extLst>
          </a:blip>
          <a:srcRect t="15072" r="3297" b="7536"/>
          <a:stretch>
            <a:fillRect/>
          </a:stretch>
        </p:blipFill>
        <p:spPr bwMode="auto">
          <a:xfrm>
            <a:off x="8845090" y="-94288"/>
            <a:ext cx="2427304" cy="274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F1DAE19-BAED-4D80-9457-D24A255CA44C}"/>
              </a:ext>
            </a:extLst>
          </p:cNvPr>
          <p:cNvPicPr/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596" b="96277" l="5854" r="95122">
                        <a14:foregroundMark x1="11707" y1="11170" x2="11707" y2="11170"/>
                        <a14:foregroundMark x1="55610" y1="6383" x2="55610" y2="6383"/>
                        <a14:foregroundMark x1="55610" y1="6383" x2="55610" y2="6383"/>
                        <a14:foregroundMark x1="52195" y1="1596" x2="52195" y2="1596"/>
                        <a14:foregroundMark x1="55122" y1="6915" x2="55122" y2="6915"/>
                        <a14:foregroundMark x1="58537" y1="7447" x2="58537" y2="7447"/>
                        <a14:foregroundMark x1="57073" y1="7447" x2="57073" y2="7447"/>
                        <a14:foregroundMark x1="57073" y1="7447" x2="57073" y2="7447"/>
                        <a14:foregroundMark x1="57073" y1="7447" x2="57073" y2="7447"/>
                        <a14:foregroundMark x1="52683" y1="2128" x2="52683" y2="2128"/>
                        <a14:foregroundMark x1="52683" y1="2128" x2="59512" y2="8511"/>
                        <a14:foregroundMark x1="59512" y1="8511" x2="59512" y2="8511"/>
                        <a14:foregroundMark x1="6341" y1="22340" x2="6341" y2="22340"/>
                        <a14:foregroundMark x1="62927" y1="80851" x2="62927" y2="80851"/>
                        <a14:foregroundMark x1="59024" y1="94149" x2="59024" y2="94149"/>
                        <a14:foregroundMark x1="58537" y1="96277" x2="58537" y2="96277"/>
                        <a14:foregroundMark x1="90244" y1="92553" x2="90244" y2="92553"/>
                        <a14:foregroundMark x1="95122" y1="93617" x2="95122" y2="9361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8284353" y="4287202"/>
            <a:ext cx="2521586" cy="251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2E9A8AA-DFD2-451F-9BD4-70BFCE48BA34}"/>
              </a:ext>
            </a:extLst>
          </p:cNvPr>
          <p:cNvPicPr/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522" b="99638" l="4237" r="97458">
                        <a14:foregroundMark x1="63983" y1="10145" x2="63983" y2="10145"/>
                        <a14:foregroundMark x1="50000" y1="6884" x2="50000" y2="6884"/>
                        <a14:foregroundMark x1="50000" y1="6884" x2="63136" y2="6884"/>
                        <a14:foregroundMark x1="38559" y1="12681" x2="38559" y2="12681"/>
                        <a14:foregroundMark x1="98305" y1="46014" x2="98305" y2="46014"/>
                        <a14:foregroundMark x1="29237" y1="99638" x2="29237" y2="99638"/>
                        <a14:foregroundMark x1="11864" y1="92391" x2="11864" y2="92391"/>
                        <a14:foregroundMark x1="4237" y1="93841" x2="4237" y2="93841"/>
                        <a14:foregroundMark x1="7203" y1="66304" x2="7203" y2="6630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829215" y="4229100"/>
            <a:ext cx="22479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919CF33D-C659-4F41-BB97-95EE280A631C}"/>
              </a:ext>
            </a:extLst>
          </p:cNvPr>
          <p:cNvPicPr/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19260" y="4486275"/>
            <a:ext cx="20383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8468308-B4A5-48E1-AC30-3E7DF45C0975}"/>
              </a:ext>
            </a:extLst>
          </p:cNvPr>
          <p:cNvPicPr/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049" b="99595" l="2083" r="97917">
                        <a14:foregroundMark x1="50694" y1="15385" x2="50694" y2="15385"/>
                        <a14:foregroundMark x1="66667" y1="4858" x2="66667" y2="4858"/>
                        <a14:foregroundMark x1="66667" y1="4858" x2="66667" y2="4858"/>
                        <a14:foregroundMark x1="66667" y1="4858" x2="66667" y2="4858"/>
                        <a14:foregroundMark x1="66667" y1="4858" x2="66667" y2="4858"/>
                        <a14:foregroundMark x1="28472" y1="30364" x2="27778" y2="60324"/>
                        <a14:foregroundMark x1="18056" y1="54251" x2="18056" y2="54251"/>
                        <a14:foregroundMark x1="24306" y1="97976" x2="24306" y2="97976"/>
                        <a14:foregroundMark x1="75694" y1="96356" x2="75694" y2="96356"/>
                        <a14:foregroundMark x1="84028" y1="95547" x2="84028" y2="95547"/>
                        <a14:foregroundMark x1="84028" y1="95547" x2="84028" y2="95547"/>
                        <a14:foregroundMark x1="84028" y1="95547" x2="84028" y2="95547"/>
                        <a14:foregroundMark x1="86806" y1="91903" x2="86806" y2="91903"/>
                        <a14:foregroundMark x1="98611" y1="91903" x2="98611" y2="91903"/>
                        <a14:foregroundMark x1="9722" y1="94737" x2="9722" y2="94737"/>
                        <a14:foregroundMark x1="2083" y1="99595" x2="2083" y2="9959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879410" y="2625473"/>
            <a:ext cx="13716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E3B9B632-B190-4801-8B45-9BD7CDFA7273}"/>
              </a:ext>
            </a:extLst>
          </p:cNvPr>
          <p:cNvPicPr/>
          <p:nvPr/>
        </p:nvPicPr>
        <p:blipFill>
          <a:blip r:embed="rId17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319" b="87375" l="1064" r="91135">
                        <a14:foregroundMark x1="51418" y1="4651" x2="51418" y2="4651"/>
                        <a14:foregroundMark x1="1064" y1="46512" x2="1064" y2="46512"/>
                        <a14:foregroundMark x1="91135" y1="45515" x2="91135" y2="45515"/>
                        <a14:foregroundMark x1="76241" y1="87375" x2="76241" y2="87375"/>
                        <a14:foregroundMark x1="49291" y1="86047" x2="49291" y2="86047"/>
                      </a14:backgroundRemoval>
                    </a14:imgEffect>
                  </a14:imgLayer>
                </a14:imgProps>
              </a:ext>
            </a:extLst>
          </a:blip>
          <a:srcRect r="5319" b="11960"/>
          <a:stretch>
            <a:fillRect/>
          </a:stretch>
        </p:blipFill>
        <p:spPr bwMode="auto">
          <a:xfrm>
            <a:off x="-56240" y="3385304"/>
            <a:ext cx="2884602" cy="270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xmlns="" id="{082A9D46-F18A-4C5A-988A-32D2A50FA46A}"/>
              </a:ext>
            </a:extLst>
          </p:cNvPr>
          <p:cNvSpPr/>
          <p:nvPr/>
        </p:nvSpPr>
        <p:spPr>
          <a:xfrm>
            <a:off x="2564091" y="2057552"/>
            <a:ext cx="729605" cy="2967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xmlns="" id="{7DAFF3BB-C0D7-4D4F-B621-F1868A859ED6}"/>
              </a:ext>
            </a:extLst>
          </p:cNvPr>
          <p:cNvSpPr/>
          <p:nvPr/>
        </p:nvSpPr>
        <p:spPr>
          <a:xfrm>
            <a:off x="8362714" y="2131674"/>
            <a:ext cx="729605" cy="2967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: вправо 22">
            <a:extLst>
              <a:ext uri="{FF2B5EF4-FFF2-40B4-BE49-F238E27FC236}">
                <a16:creationId xmlns:a16="http://schemas.microsoft.com/office/drawing/2014/main" xmlns="" id="{C31074D6-C9B9-4747-A358-140426A7EB37}"/>
              </a:ext>
            </a:extLst>
          </p:cNvPr>
          <p:cNvSpPr/>
          <p:nvPr/>
        </p:nvSpPr>
        <p:spPr>
          <a:xfrm>
            <a:off x="5714949" y="2092148"/>
            <a:ext cx="729605" cy="2967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: изогнутая вверх 25">
            <a:extLst>
              <a:ext uri="{FF2B5EF4-FFF2-40B4-BE49-F238E27FC236}">
                <a16:creationId xmlns:a16="http://schemas.microsoft.com/office/drawing/2014/main" xmlns="" id="{5E5B772A-55A6-4469-B5A7-3204E4EF4192}"/>
              </a:ext>
            </a:extLst>
          </p:cNvPr>
          <p:cNvSpPr/>
          <p:nvPr/>
        </p:nvSpPr>
        <p:spPr>
          <a:xfrm flipV="1">
            <a:off x="11076269" y="2028824"/>
            <a:ext cx="729605" cy="60683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: влево-вверх 27">
            <a:extLst>
              <a:ext uri="{FF2B5EF4-FFF2-40B4-BE49-F238E27FC236}">
                <a16:creationId xmlns:a16="http://schemas.microsoft.com/office/drawing/2014/main" xmlns="" id="{4C9E397B-3ABF-492B-92CC-854867AA008C}"/>
              </a:ext>
            </a:extLst>
          </p:cNvPr>
          <p:cNvSpPr/>
          <p:nvPr/>
        </p:nvSpPr>
        <p:spPr>
          <a:xfrm>
            <a:off x="10800385" y="5038594"/>
            <a:ext cx="1181083" cy="1345998"/>
          </a:xfrm>
          <a:prstGeom prst="leftUpArrow">
            <a:avLst>
              <a:gd name="adj1" fmla="val 10633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: влево 28">
            <a:extLst>
              <a:ext uri="{FF2B5EF4-FFF2-40B4-BE49-F238E27FC236}">
                <a16:creationId xmlns:a16="http://schemas.microsoft.com/office/drawing/2014/main" xmlns="" id="{F6D8DEDB-DFBF-4568-AA8D-3D3D2E4A4E84}"/>
              </a:ext>
            </a:extLst>
          </p:cNvPr>
          <p:cNvSpPr/>
          <p:nvPr/>
        </p:nvSpPr>
        <p:spPr>
          <a:xfrm>
            <a:off x="8122035" y="5038594"/>
            <a:ext cx="853369" cy="34879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: влево 29">
            <a:extLst>
              <a:ext uri="{FF2B5EF4-FFF2-40B4-BE49-F238E27FC236}">
                <a16:creationId xmlns:a16="http://schemas.microsoft.com/office/drawing/2014/main" xmlns="" id="{A66B12ED-75C0-4499-A40C-9ED9B1341ABB}"/>
              </a:ext>
            </a:extLst>
          </p:cNvPr>
          <p:cNvSpPr/>
          <p:nvPr/>
        </p:nvSpPr>
        <p:spPr>
          <a:xfrm>
            <a:off x="5024504" y="5156462"/>
            <a:ext cx="853369" cy="34879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: влево 30">
            <a:extLst>
              <a:ext uri="{FF2B5EF4-FFF2-40B4-BE49-F238E27FC236}">
                <a16:creationId xmlns:a16="http://schemas.microsoft.com/office/drawing/2014/main" xmlns="" id="{0EB7197B-DE37-420F-A942-8AF2F8978E15}"/>
              </a:ext>
            </a:extLst>
          </p:cNvPr>
          <p:cNvSpPr/>
          <p:nvPr/>
        </p:nvSpPr>
        <p:spPr>
          <a:xfrm>
            <a:off x="2481999" y="5292512"/>
            <a:ext cx="853369" cy="34879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3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6" grpId="0" animBg="1"/>
      <p:bldP spid="28" grpId="0" animBg="1"/>
      <p:bldP spid="29" grpId="0" animBg="1"/>
      <p:bldP spid="30" grpId="0" animBg="1"/>
      <p:bldP spid="3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Произвольный</PresentationFormat>
  <Paragraphs>0</Paragraphs>
  <Slides>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4" baseType="lpstr">
      <vt:lpstr>Тема Office</vt:lpstr>
      <vt:lpstr>Точечный рисунок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Домашний</cp:lastModifiedBy>
  <cp:revision>3</cp:revision>
  <dcterms:created xsi:type="dcterms:W3CDTF">2022-09-28T06:35:51Z</dcterms:created>
  <dcterms:modified xsi:type="dcterms:W3CDTF">2022-09-28T13:12:26Z</dcterms:modified>
</cp:coreProperties>
</file>