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2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gif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447800"/>
            <a:ext cx="7406640" cy="495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Творческий проект:</a:t>
            </a:r>
          </a:p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«Неделя  музыки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Конопелько Елена Анатольевна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1676400" cy="2612571"/>
          </a:xfrm>
          <a:prstGeom prst="rect">
            <a:avLst/>
          </a:prstGeom>
          <a:noFill/>
        </p:spPr>
      </p:pic>
      <p:pic>
        <p:nvPicPr>
          <p:cNvPr id="4" name="Рисунок 3" descr="im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191000"/>
            <a:ext cx="2817338" cy="2393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28600"/>
            <a:ext cx="7924800" cy="66294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Творческий</a:t>
            </a:r>
          </a:p>
          <a:p>
            <a:pPr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 Продолжительность проекта: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Краткосрочный (три недели)</a:t>
            </a:r>
          </a:p>
          <a:p>
            <a:pPr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Музыкальные руководители, педагоги, дети среднего и старшего дошкольного возраста.</a:t>
            </a:r>
          </a:p>
          <a:p>
            <a:pPr algn="just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 настоящее время многие современные дети растут на примитивных музыкальных «шедеврах», единственной целью которых является бездумное подчинение ритму и оглушительной какофонии звуков. Это создаёт обстановку духовной бедности и художественной серости и не способствует гармоничному и нравственному развитию.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     Необходимо создавать условия для всестороннего развития личности ребёнка, развития его творческих способностей. Наиболее ярко  проявляются  творческие  способности в музыкальной деятельности.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У детей, которые часто соприкасаются с музыкой, более богатый мир чувств, они более отзывчивы на переживания других людей, более жизнерадостны, лучше воспринимают всё новое, хорошо учатся в школе. У каждого ребёнка можно пробудить интерес и любовь к музыке, развить музыкальный слух и голос. Это подтверждается и жизненной практикой и наукой.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Для приобщения детей к музыкальной деятельности в детском саду используются различные формы: занятия, праздники, индивидуальная работа, самостоятельная деятельность.  Проведение тематической  недели музыки  так же поможет решению задач по развитию музыкально-творческих способностей детей.</a:t>
            </a:r>
          </a:p>
          <a:p>
            <a:endParaRPr lang="ru-RU" dirty="0"/>
          </a:p>
        </p:txBody>
      </p:sp>
      <p:pic>
        <p:nvPicPr>
          <p:cNvPr id="4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562600"/>
            <a:ext cx="733425" cy="1143000"/>
          </a:xfrm>
          <a:prstGeom prst="rect">
            <a:avLst/>
          </a:prstGeom>
          <a:noFill/>
        </p:spPr>
      </p:pic>
      <p:pic>
        <p:nvPicPr>
          <p:cNvPr id="5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73342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2400"/>
            <a:ext cx="7498080" cy="60960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музыкально-творческих способностей детей через  различные формы  и методы.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Продолжать закреплять навыки пения и слушанья у дошкольников.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навыки музыкальной  памяти, запоминания и узнавания произведения по вступлению и мелодии.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эмоциональную отзывчивость и музыкальное восприятие дошкольников.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умение слушать вокальную и инструментальную музыку.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Поддерживать желание детей слушать музыкальные произведения и высказываться о них.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и сроки реализации: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(7-11 октября). Подбор методического материала, наглядности, изучение литературы.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 этап – основной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(12 - 16 октября). Занятия (подготовка к викторинам).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 этап -  заключительный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(19 -23 октября). Викторины, конкурсы.</a:t>
            </a:r>
          </a:p>
          <a:p>
            <a:endParaRPr lang="ru-RU" dirty="0"/>
          </a:p>
        </p:txBody>
      </p:sp>
      <p:pic>
        <p:nvPicPr>
          <p:cNvPr id="4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733425" cy="1143000"/>
          </a:xfrm>
          <a:prstGeom prst="rect">
            <a:avLst/>
          </a:prstGeom>
          <a:noFill/>
        </p:spPr>
      </p:pic>
      <p:pic>
        <p:nvPicPr>
          <p:cNvPr id="5" name="Рисунок 4" descr="http://im6-tub-ru.yandex.net/i?id=421209468-24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895600"/>
            <a:ext cx="1666056" cy="10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52400"/>
            <a:ext cx="7543800" cy="6477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Материальное обеспечение: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Учебно-методическая литература, аудио, видео записи, музыкально-дидактические игры, детские музыкальные инструменты. </a:t>
            </a:r>
          </a:p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Литература: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Морева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Н.А. Методическое пособие «Музыкальные занятия и развлечения в дошкольном учреждении», Л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Г.Горькова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Н.Ф.Губанова Пособие «Праздники и развлечения в детском саду», М.А.Михайлова. Пособие «Развитие музыкальных способностей детей»,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О.П.Радынова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«Слушаем музыку», Н.Г.Кононова. Из опыта работы «Обучение дошкольников игре на детских музыкальных инструментах».</a:t>
            </a:r>
          </a:p>
          <a:p>
            <a:pPr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результате реализации проекта у детей закрепятся  певческие навыки, будет развиваться музыкальная память,  формироваться умение слушать вокальную и инструментальную  музыку, повысится интерес к музыкальной деятельности.</a:t>
            </a:r>
          </a:p>
          <a:p>
            <a:endParaRPr lang="ru-RU" dirty="0"/>
          </a:p>
        </p:txBody>
      </p:sp>
      <p:pic>
        <p:nvPicPr>
          <p:cNvPr id="4" name="Рисунок 3" descr="http://im0-tub-ru.yandex.net/i?id=155633593-41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200400"/>
            <a:ext cx="1796008" cy="14317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73342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457200"/>
          <a:ext cx="8077200" cy="6123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  <a:gridCol w="1346200"/>
                <a:gridCol w="1346200"/>
                <a:gridCol w="1346200"/>
              </a:tblGrid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Формы проведения, методы и приёмы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Используемый материал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Сроки проведения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Слушанье классической, народной,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нструментальной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музыки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Развивать эмоциональную отзывчивость, умение слушать классическую музыку.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Слушанье в свободное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занятий время.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Аудиозаписи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течении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Муз. руководители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3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Викторина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«В гост и к музыке»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Продолжать развивать умение слушать песенки из мультфильмов, угадывать звучание инструментов, развивать эмоциональную отзывчивость.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Соревнование  между двумя старшими группами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Карточки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 изображением м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узыкальных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инструментов,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аудиозапись,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 октября и 20 октября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Муз.  руководители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Музыкальное развлечение  на средних группах «В гости к Петрушке»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Развивать умение слушать, эмоционально откликаться, воспитывать любовь к музыке.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Игровое занятие с использованием театра игрушек,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участие в исполнении.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Аудиозапись видеопрезентации, игрушки,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 и 21 октября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libri"/>
                          <a:ea typeface="Times New Roman"/>
                          <a:cs typeface="Calibri"/>
                        </a:rPr>
                        <a:t>Муз.рук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Calibri"/>
                        </a:rPr>
                        <a:t>Бондарь Ю.В.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реализации проекта: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73342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52400"/>
          <a:ext cx="80772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  <a:gridCol w="1346200"/>
                <a:gridCol w="1346200"/>
                <a:gridCol w="1346200"/>
              </a:tblGrid>
              <a:tr h="2701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Музыкальная викторина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«В гости к музыке»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Развивать музыкальную память,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учить эмоционально откликаться, воспитывать доброжелательные отношения.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Соревнование между двумя подготовительными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группами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Игрушки сказочных героев, музыкальный материал.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 и 22 октября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Муз.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руководители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4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Музыкальный</a:t>
                      </a:r>
                      <a:r>
                        <a:rPr lang="ru-RU" sz="12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конкурс</a:t>
                      </a:r>
                      <a:r>
                        <a:rPr lang="ru-RU" sz="12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«Играем, танцуем и поём»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педагогов.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Способствовать установлению творческих взаимоотношений участников, закреплять знания о композиторах, умение угадывать на слух муз. произведениия, навыки пения хором, воспитывать дружеские отношения.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Конкурсная игровая программа,  угадывание музыкальных произведений, исполнение песен, частушек, танцев.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Аудиозапись, музыкальные инструменты.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 октября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Музыкальные руководители,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хореограф, педагоги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73342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_00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819400"/>
            <a:ext cx="573024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 descr="DSC_00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9782" y="110246"/>
            <a:ext cx="5335218" cy="3547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5834"/>
            <a:ext cx="1600200" cy="2493818"/>
          </a:xfrm>
          <a:prstGeom prst="rect">
            <a:avLst/>
          </a:prstGeom>
          <a:noFill/>
        </p:spPr>
      </p:pic>
      <p:pic>
        <p:nvPicPr>
          <p:cNvPr id="12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81400"/>
            <a:ext cx="1752600" cy="2731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_00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3800" y="3200400"/>
            <a:ext cx="5191962" cy="3452102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4" descr="DSC_00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4839615" cy="3217829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:\Users\МузРук\Desktop\фото праздников в д. саду\неделя музыки 2015гос ень Моисеенко,Даньшина и Фатима\DSC_01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62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495800"/>
            <a:ext cx="1350010" cy="2103912"/>
          </a:xfrm>
          <a:prstGeom prst="rect">
            <a:avLst/>
          </a:prstGeom>
          <a:noFill/>
        </p:spPr>
      </p:pic>
      <p:pic>
        <p:nvPicPr>
          <p:cNvPr id="11" name="Рисунок 10" descr="C:\Users\МузРук\Desktop\фото праздников в д. саду\неделя музыки 2015гос ень Моисеенко,Даньшина и Фатима\DSC_006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04800"/>
            <a:ext cx="3429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905000"/>
            <a:ext cx="1217930" cy="1898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SC_02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"/>
            <a:ext cx="3820363" cy="254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DSC_02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47800" y="4818738"/>
            <a:ext cx="3067050" cy="203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81000"/>
            <a:ext cx="1266825" cy="1974273"/>
          </a:xfrm>
          <a:prstGeom prst="rect">
            <a:avLst/>
          </a:prstGeom>
          <a:noFill/>
        </p:spPr>
      </p:pic>
      <p:pic>
        <p:nvPicPr>
          <p:cNvPr id="15" name="Рисунок 14" descr="DSC_0302.JPG"/>
          <p:cNvPicPr/>
          <p:nvPr/>
        </p:nvPicPr>
        <p:blipFill>
          <a:blip r:embed="rId5" cstate="print"/>
          <a:srcRect l="32813"/>
          <a:stretch>
            <a:fillRect/>
          </a:stretch>
        </p:blipFill>
        <p:spPr>
          <a:xfrm>
            <a:off x="6477000" y="2514600"/>
            <a:ext cx="2457450" cy="243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SC_0246.JPG"/>
          <p:cNvPicPr/>
          <p:nvPr/>
        </p:nvPicPr>
        <p:blipFill>
          <a:blip r:embed="rId6" cstate="print"/>
          <a:srcRect l="12500"/>
          <a:stretch>
            <a:fillRect/>
          </a:stretch>
        </p:blipFill>
        <p:spPr>
          <a:xfrm>
            <a:off x="304800" y="2590800"/>
            <a:ext cx="283991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МузРук\Desktop\212455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83727"/>
            <a:ext cx="1266825" cy="1974273"/>
          </a:xfrm>
          <a:prstGeom prst="rect">
            <a:avLst/>
          </a:prstGeom>
          <a:noFill/>
        </p:spPr>
      </p:pic>
      <p:pic>
        <p:nvPicPr>
          <p:cNvPr id="17" name="Рисунок 16" descr="C:\Users\МузРук\Desktop\фото праздников в д. саду\неделя музыки 2015гос ень Моисеенко,Даньшина и Фатима\DSC_03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4800600"/>
            <a:ext cx="3048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МузРук\Desktop\фото праздников в д. саду\неделя музыки 2015гос ень Моисеенко,Даньшина и Фатима\DSC_032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2590800"/>
            <a:ext cx="3812576" cy="236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МузРук\Desktop\фото праздников в д. саду\неделя музыки 2015гос ень Моисеенко,Даньшина и Фатима\DSC_026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152400"/>
            <a:ext cx="3728513" cy="245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1321</TotalTime>
  <Words>360</Words>
  <PresentationFormat>Экран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МузРук</dc:creator>
  <cp:lastModifiedBy>МузРук</cp:lastModifiedBy>
  <cp:revision>34</cp:revision>
  <dcterms:created xsi:type="dcterms:W3CDTF">2015-11-23T10:12:58Z</dcterms:created>
  <dcterms:modified xsi:type="dcterms:W3CDTF">2016-03-18T03:30:48Z</dcterms:modified>
</cp:coreProperties>
</file>