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4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1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6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4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9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1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5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4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8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4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5A28-9A7A-44C5-9F6C-2D5E5B282679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7E49-E411-4AF6-832E-DAF47B4AD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2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394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Тема: «Аптечка, природные лекарственные средства»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2252472"/>
            <a:ext cx="4789713" cy="404144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52473"/>
            <a:ext cx="9144000" cy="40414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95" y="2229824"/>
            <a:ext cx="4769921" cy="41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29392"/>
            <a:ext cx="10515600" cy="168629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Собираясь в лес за грибами и ягодами, туристические походы, следует заранее подготовить себе небольшую индивидуальную аптечку, в которой должен находиться необходимый минимум лекарств и перевязочных средств для оказания первой помощи и самопомощи.</a:t>
            </a:r>
            <a:br>
              <a:rPr lang="ru-RU" sz="24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В твоей аптечке должны быть: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81943"/>
            <a:ext cx="10515600" cy="3695020"/>
          </a:xfrm>
        </p:spPr>
        <p:txBody>
          <a:bodyPr/>
          <a:lstStyle/>
          <a:p>
            <a:r>
              <a:rPr lang="ru-RU" i="1" dirty="0" smtClean="0"/>
              <a:t>Перевязочный материал</a:t>
            </a:r>
            <a:r>
              <a:rPr lang="ru-RU" dirty="0" smtClean="0"/>
              <a:t> (индивидуальный перевязочный пакет или стерильные бинты и салфетки, бактерицидный лейкопластырь);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35" y="3562597"/>
            <a:ext cx="3030063" cy="3295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3978235"/>
            <a:ext cx="4213266" cy="2495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78" y="4203864"/>
            <a:ext cx="3017321" cy="22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06931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- </a:t>
            </a:r>
            <a:r>
              <a:rPr lang="ru-RU" sz="3200" i="1" dirty="0" smtClean="0"/>
              <a:t>Дезинфицирующие средства(</a:t>
            </a:r>
            <a:r>
              <a:rPr lang="ru-RU" sz="3200" dirty="0" smtClean="0"/>
              <a:t>настойка</a:t>
            </a:r>
            <a:r>
              <a:rPr lang="ru-RU" sz="3200" i="1" dirty="0" smtClean="0"/>
              <a:t> </a:t>
            </a:r>
            <a:r>
              <a:rPr lang="ru-RU" sz="3200" dirty="0" smtClean="0"/>
              <a:t>йода);</a:t>
            </a:r>
            <a:br>
              <a:rPr lang="ru-RU" sz="3200" dirty="0" smtClean="0"/>
            </a:br>
            <a:r>
              <a:rPr lang="ru-RU" sz="3200" dirty="0" smtClean="0"/>
              <a:t>-</a:t>
            </a:r>
            <a:r>
              <a:rPr lang="ru-RU" sz="3200" dirty="0"/>
              <a:t> </a:t>
            </a:r>
            <a:r>
              <a:rPr lang="ru-RU" sz="3200" i="1" dirty="0" smtClean="0"/>
              <a:t>Кровоостанавливающие средства</a:t>
            </a:r>
            <a:r>
              <a:rPr lang="ru-RU" sz="3200" dirty="0" smtClean="0"/>
              <a:t>(перекись водорода);</a:t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ru-RU" sz="3200" i="1" dirty="0" smtClean="0"/>
              <a:t>простейшие медицинские инструменты</a:t>
            </a:r>
            <a:r>
              <a:rPr lang="ru-RU" sz="3200" dirty="0" smtClean="0"/>
              <a:t>(маленькие ножницы, жгут, пинцет);                                     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041" y="2316225"/>
            <a:ext cx="1779918" cy="3836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33" y="2434442"/>
            <a:ext cx="3769426" cy="3718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242" y="2220686"/>
            <a:ext cx="3792188" cy="4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5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5620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 если аптечки нет?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этом случае тебе помогут знания лечебных свойств различных </a:t>
            </a:r>
            <a:r>
              <a:rPr lang="ru-RU" sz="2400" dirty="0" smtClean="0">
                <a:solidFill>
                  <a:srgbClr val="FF0000"/>
                </a:solidFill>
              </a:rPr>
              <a:t>дикорастущих лекарственных растений </a:t>
            </a:r>
            <a:r>
              <a:rPr lang="ru-RU" sz="2400" dirty="0" smtClean="0"/>
              <a:t>и способов их применения.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 smtClean="0">
                <a:solidFill>
                  <a:srgbClr val="00B050"/>
                </a:solidFill>
              </a:rPr>
              <a:t>В листьях крапивы </a:t>
            </a:r>
            <a:r>
              <a:rPr lang="ru-RU" sz="2400" dirty="0" smtClean="0"/>
              <a:t>есть вещества, способствующие свертыванию крови и стимулирующие заживление тканей.</a:t>
            </a:r>
            <a:br>
              <a:rPr lang="ru-RU" sz="2400" dirty="0" smtClean="0"/>
            </a:br>
            <a:r>
              <a:rPr lang="ru-RU" sz="2400" dirty="0" smtClean="0"/>
              <a:t>- В качестве ваты обычно используют пух </a:t>
            </a:r>
            <a:r>
              <a:rPr lang="ru-RU" sz="2400" dirty="0" smtClean="0">
                <a:solidFill>
                  <a:srgbClr val="92D050"/>
                </a:solidFill>
              </a:rPr>
              <a:t>иван-чая</a:t>
            </a:r>
            <a:r>
              <a:rPr lang="ru-RU" sz="2400" dirty="0" smtClean="0"/>
              <a:t> и </a:t>
            </a:r>
            <a:r>
              <a:rPr lang="ru-RU" sz="2400" dirty="0" smtClean="0">
                <a:solidFill>
                  <a:srgbClr val="00B050"/>
                </a:solidFill>
              </a:rPr>
              <a:t>камыш. </a:t>
            </a:r>
            <a:r>
              <a:rPr lang="ru-RU" sz="2400" dirty="0" smtClean="0"/>
              <a:t>С камыша снимают верхний слой, вынимают белоснежную сердцевину, напоминающую вату.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550" y="3040063"/>
            <a:ext cx="3136900" cy="313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0" y="3146962"/>
            <a:ext cx="3479471" cy="2921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7" y="3040063"/>
            <a:ext cx="4322618" cy="30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5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8495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- Для лечения ран и ожогов можно применять </a:t>
            </a:r>
            <a:r>
              <a:rPr lang="ru-RU" sz="3200" dirty="0" smtClean="0">
                <a:solidFill>
                  <a:srgbClr val="00B050"/>
                </a:solidFill>
              </a:rPr>
              <a:t>живицу кедра, ели</a:t>
            </a:r>
            <a:r>
              <a:rPr lang="ru-RU" sz="3200" dirty="0" smtClean="0"/>
              <a:t> (смолистое вещество, выделяющееся при ранении дерева).</a:t>
            </a:r>
            <a:br>
              <a:rPr lang="ru-RU" sz="3200" dirty="0" smtClean="0"/>
            </a:br>
            <a:r>
              <a:rPr lang="ru-RU" sz="3200" dirty="0" smtClean="0"/>
              <a:t>- Вместо раствора йода используют жгучий красноватый </a:t>
            </a:r>
            <a:r>
              <a:rPr lang="ru-RU" sz="3200" dirty="0" smtClean="0">
                <a:solidFill>
                  <a:srgbClr val="00B050"/>
                </a:solidFill>
              </a:rPr>
              <a:t>сок медуницы.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3932" y="3074988"/>
            <a:ext cx="4512624" cy="3492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74988"/>
            <a:ext cx="4603668" cy="358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5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- Противомикробным действием обладает </a:t>
            </a:r>
            <a:r>
              <a:rPr lang="ru-RU" sz="3200" dirty="0" smtClean="0">
                <a:solidFill>
                  <a:srgbClr val="00B050"/>
                </a:solidFill>
              </a:rPr>
              <a:t>кровохлебка аптечная </a:t>
            </a:r>
            <a:r>
              <a:rPr lang="ru-RU" sz="3200" dirty="0" smtClean="0"/>
              <a:t>(корневища), </a:t>
            </a:r>
            <a:r>
              <a:rPr lang="ru-RU" sz="3200" dirty="0" smtClean="0">
                <a:solidFill>
                  <a:srgbClr val="00B050"/>
                </a:solidFill>
              </a:rPr>
              <a:t>пижма обыкновенная </a:t>
            </a:r>
            <a:r>
              <a:rPr lang="ru-RU" sz="3200" dirty="0" smtClean="0"/>
              <a:t>(цветы).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5190" y="2477293"/>
            <a:ext cx="4678877" cy="3163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77294"/>
            <a:ext cx="4734296" cy="31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493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- Свежий </a:t>
            </a:r>
            <a:r>
              <a:rPr lang="ru-RU" sz="2700" dirty="0" smtClean="0">
                <a:solidFill>
                  <a:srgbClr val="00B050"/>
                </a:solidFill>
              </a:rPr>
              <a:t>сок подорожника и полыни </a:t>
            </a:r>
            <a:r>
              <a:rPr lang="ru-RU" sz="2700" dirty="0" smtClean="0"/>
              <a:t>останавливает кровотечения, обеззараживает раны, обладает болеутоляющим и заживляющим свойством</a:t>
            </a:r>
            <a:r>
              <a:rPr lang="ru-RU" sz="2700" dirty="0" smtClean="0"/>
              <a:t>.</a:t>
            </a:r>
            <a:br>
              <a:rPr lang="ru-RU" sz="2700" dirty="0" smtClean="0"/>
            </a:br>
            <a:r>
              <a:rPr lang="ru-RU" sz="2700" dirty="0">
                <a:solidFill>
                  <a:srgbClr val="FF0000"/>
                </a:solidFill>
              </a:rPr>
              <a:t>ЗАПОМНИТЕ!</a:t>
            </a:r>
            <a:r>
              <a:rPr lang="ru-RU" sz="2700" dirty="0">
                <a:solidFill>
                  <a:prstClr val="black"/>
                </a:solidFill>
              </a:rPr>
              <a:t> </a:t>
            </a:r>
            <a:r>
              <a:rPr lang="ru-RU" sz="2700" b="1" i="1" dirty="0">
                <a:solidFill>
                  <a:prstClr val="black"/>
                </a:solidFill>
              </a:rPr>
              <a:t>Использовать природные средства можно только в том случае, если ты их хорошо знаешь и умеешь ими </a:t>
            </a:r>
            <a:r>
              <a:rPr lang="ru-RU" sz="2700" b="1" i="1" dirty="0" smtClean="0">
                <a:solidFill>
                  <a:prstClr val="black"/>
                </a:solidFill>
              </a:rPr>
              <a:t>пользоваться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70068"/>
            <a:ext cx="4529447" cy="389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70068"/>
            <a:ext cx="4710545" cy="37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96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123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Тема: «Аптечка, природные лекарственные средства»</vt:lpstr>
      <vt:lpstr>Собираясь в лес за грибами и ягодами, туристические походы, следует заранее подготовить себе небольшую индивидуальную аптечку, в которой должен находиться необходимый минимум лекарств и перевязочных средств для оказания первой помощи и самопомощи. В твоей аптечке должны быть:</vt:lpstr>
      <vt:lpstr>- Дезинфицирующие средства(настойка йода); - Кровоостанавливающие средства(перекись водорода); - простейшие медицинские инструменты(маленькие ножницы, жгут, пинцет);                                      </vt:lpstr>
      <vt:lpstr>А если аптечки нет?  В этом случае тебе помогут знания лечебных свойств различных дикорастущих лекарственных растений и способов их применения. - В листьях крапивы есть вещества, способствующие свертыванию крови и стимулирующие заживление тканей. - В качестве ваты обычно используют пух иван-чая и камыш. С камыша снимают верхний слой, вынимают белоснежную сердцевину, напоминающую вату.</vt:lpstr>
      <vt:lpstr>- Для лечения ран и ожогов можно применять живицу кедра, ели (смолистое вещество, выделяющееся при ранении дерева). - Вместо раствора йода используют жгучий красноватый сок медуницы.</vt:lpstr>
      <vt:lpstr>- Противомикробным действием обладает кровохлебка аптечная (корневища), пижма обыкновенная (цветы).</vt:lpstr>
      <vt:lpstr>- Свежий сок подорожника и полыни останавливает кровотечения, обеззараживает раны, обладает болеутоляющим и заживляющим свойством. ЗАПОМНИТЕ! Использовать природные средства можно только в том случае, если ты их хорошо знаешь и умеешь ими пользоваться.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«Аптечка, природные лекарственные средства»</dc:title>
  <dc:creator>1</dc:creator>
  <cp:lastModifiedBy>1</cp:lastModifiedBy>
  <cp:revision>15</cp:revision>
  <dcterms:created xsi:type="dcterms:W3CDTF">2022-10-10T15:19:08Z</dcterms:created>
  <dcterms:modified xsi:type="dcterms:W3CDTF">2022-10-13T02:04:14Z</dcterms:modified>
</cp:coreProperties>
</file>