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6" r:id="rId3"/>
    <p:sldId id="267" r:id="rId4"/>
    <p:sldId id="263" r:id="rId5"/>
    <p:sldId id="264" r:id="rId6"/>
    <p:sldId id="262" r:id="rId7"/>
    <p:sldId id="265" r:id="rId8"/>
    <p:sldId id="260" r:id="rId9"/>
    <p:sldId id="268" r:id="rId10"/>
    <p:sldId id="269" r:id="rId11"/>
    <p:sldId id="271" r:id="rId12"/>
    <p:sldId id="278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4374A"/>
    <a:srgbClr val="3399FF"/>
    <a:srgbClr val="006666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>
        <p:scale>
          <a:sx n="60" d="100"/>
          <a:sy n="60" d="100"/>
        </p:scale>
        <p:origin x="-5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8E757-A8A4-4774-9606-192C25ABBD5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491BA0-880A-4B1D-AE38-A3FBA99AE822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Познакомиться с передовым педагогическим опытом использования интерактивной дидактической игры.</a:t>
          </a:r>
          <a:endParaRPr lang="ru-RU" sz="2400" b="1" dirty="0">
            <a:solidFill>
              <a:schemeClr val="tx1"/>
            </a:solidFill>
          </a:endParaRPr>
        </a:p>
      </dgm:t>
    </dgm:pt>
    <dgm:pt modelId="{BE2EDF8F-DDE1-4A87-9C78-68B8FD5B2F2A}" type="parTrans" cxnId="{7DAE1A96-4B23-49C2-94AA-F51D276E1C91}">
      <dgm:prSet/>
      <dgm:spPr/>
      <dgm:t>
        <a:bodyPr/>
        <a:lstStyle/>
        <a:p>
          <a:endParaRPr lang="ru-RU"/>
        </a:p>
      </dgm:t>
    </dgm:pt>
    <dgm:pt modelId="{84962FE5-73FF-4502-B2CE-8761832B8DFF}" type="sibTrans" cxnId="{7DAE1A96-4B23-49C2-94AA-F51D276E1C91}">
      <dgm:prSet/>
      <dgm:spPr/>
      <dgm:t>
        <a:bodyPr/>
        <a:lstStyle/>
        <a:p>
          <a:endParaRPr lang="ru-RU"/>
        </a:p>
      </dgm:t>
    </dgm:pt>
    <dgm:pt modelId="{EE67BB36-C0AE-4C48-A50E-212F50E33849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Постоянное самообразование и повышение педагогического мастерства.</a:t>
          </a:r>
          <a:endParaRPr lang="ru-RU" sz="2400" b="1" dirty="0">
            <a:solidFill>
              <a:schemeClr val="tx1"/>
            </a:solidFill>
          </a:endParaRPr>
        </a:p>
      </dgm:t>
    </dgm:pt>
    <dgm:pt modelId="{0CDC1001-D994-4AAA-90F1-44E837D81FF4}" type="parTrans" cxnId="{09938A39-8EDC-4B79-8D7F-4A0F9F949CCB}">
      <dgm:prSet/>
      <dgm:spPr/>
      <dgm:t>
        <a:bodyPr/>
        <a:lstStyle/>
        <a:p>
          <a:endParaRPr lang="ru-RU"/>
        </a:p>
      </dgm:t>
    </dgm:pt>
    <dgm:pt modelId="{A2424262-3B84-4182-93B1-806166118795}" type="sibTrans" cxnId="{09938A39-8EDC-4B79-8D7F-4A0F9F949CCB}">
      <dgm:prSet/>
      <dgm:spPr/>
      <dgm:t>
        <a:bodyPr/>
        <a:lstStyle/>
        <a:p>
          <a:endParaRPr lang="ru-RU"/>
        </a:p>
      </dgm:t>
    </dgm:pt>
    <dgm:pt modelId="{32B5E94A-095F-44C0-AAC2-2E9187D18466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Внедрить ИКТ в познавательно – игровую деятельность детей дошкольного возраста.</a:t>
          </a:r>
          <a:endParaRPr lang="ru-RU" sz="2400" b="1" dirty="0">
            <a:solidFill>
              <a:schemeClr val="tx1"/>
            </a:solidFill>
          </a:endParaRPr>
        </a:p>
      </dgm:t>
    </dgm:pt>
    <dgm:pt modelId="{99B1BEAA-3090-4CC2-AA6C-26366F7C61A3}" type="parTrans" cxnId="{15EA3DFA-B3F6-4339-896F-C5A5589E6882}">
      <dgm:prSet/>
      <dgm:spPr/>
      <dgm:t>
        <a:bodyPr/>
        <a:lstStyle/>
        <a:p>
          <a:endParaRPr lang="ru-RU"/>
        </a:p>
      </dgm:t>
    </dgm:pt>
    <dgm:pt modelId="{6A614F25-7AB0-4AFA-8100-DA6F9D275F20}" type="sibTrans" cxnId="{15EA3DFA-B3F6-4339-896F-C5A5589E6882}">
      <dgm:prSet/>
      <dgm:spPr/>
      <dgm:t>
        <a:bodyPr/>
        <a:lstStyle/>
        <a:p>
          <a:endParaRPr lang="ru-RU"/>
        </a:p>
      </dgm:t>
    </dgm:pt>
    <dgm:pt modelId="{509C8F96-FCE4-4A70-AE45-B3C54DF828E0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Создать медиатеку электронных дидактических игр для дошкольников.</a:t>
          </a:r>
          <a:endParaRPr lang="ru-RU" sz="2400" b="1" dirty="0">
            <a:solidFill>
              <a:schemeClr val="tx1"/>
            </a:solidFill>
          </a:endParaRPr>
        </a:p>
      </dgm:t>
    </dgm:pt>
    <dgm:pt modelId="{3145BD01-0E3A-4CDF-B93B-545D57ECFEBD}" type="parTrans" cxnId="{EB306E4E-1F4F-4222-A65F-C74C710F75F3}">
      <dgm:prSet/>
      <dgm:spPr/>
      <dgm:t>
        <a:bodyPr/>
        <a:lstStyle/>
        <a:p>
          <a:endParaRPr lang="ru-RU"/>
        </a:p>
      </dgm:t>
    </dgm:pt>
    <dgm:pt modelId="{C366BC1A-1583-4530-80A6-F7C8512D60DB}" type="sibTrans" cxnId="{EB306E4E-1F4F-4222-A65F-C74C710F75F3}">
      <dgm:prSet/>
      <dgm:spPr/>
      <dgm:t>
        <a:bodyPr/>
        <a:lstStyle/>
        <a:p>
          <a:endParaRPr lang="ru-RU"/>
        </a:p>
      </dgm:t>
    </dgm:pt>
    <dgm:pt modelId="{14D095D7-AD3C-4CE6-9F5F-470898BAA660}" type="pres">
      <dgm:prSet presAssocID="{BE58E757-A8A4-4774-9606-192C25ABBD5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0686D13-A437-4B72-8EBB-6248CF9421F8}" type="pres">
      <dgm:prSet presAssocID="{BE58E757-A8A4-4774-9606-192C25ABBD5F}" presName="Name1" presStyleCnt="0"/>
      <dgm:spPr/>
    </dgm:pt>
    <dgm:pt modelId="{BC5060BE-6106-4C5C-94BB-3BE68EAFB787}" type="pres">
      <dgm:prSet presAssocID="{BE58E757-A8A4-4774-9606-192C25ABBD5F}" presName="cycle" presStyleCnt="0"/>
      <dgm:spPr/>
    </dgm:pt>
    <dgm:pt modelId="{C0F24071-638E-4756-B7D9-B233CF540B0E}" type="pres">
      <dgm:prSet presAssocID="{BE58E757-A8A4-4774-9606-192C25ABBD5F}" presName="srcNode" presStyleLbl="node1" presStyleIdx="0" presStyleCnt="4"/>
      <dgm:spPr/>
    </dgm:pt>
    <dgm:pt modelId="{7ED261E5-6356-4675-8D73-8D1B75F32719}" type="pres">
      <dgm:prSet presAssocID="{BE58E757-A8A4-4774-9606-192C25ABBD5F}" presName="conn" presStyleLbl="parChTrans1D2" presStyleIdx="0" presStyleCnt="1"/>
      <dgm:spPr/>
      <dgm:t>
        <a:bodyPr/>
        <a:lstStyle/>
        <a:p>
          <a:endParaRPr lang="ru-RU"/>
        </a:p>
      </dgm:t>
    </dgm:pt>
    <dgm:pt modelId="{7B2F8631-0C18-4865-B427-90801344BD0A}" type="pres">
      <dgm:prSet presAssocID="{BE58E757-A8A4-4774-9606-192C25ABBD5F}" presName="extraNode" presStyleLbl="node1" presStyleIdx="0" presStyleCnt="4"/>
      <dgm:spPr/>
    </dgm:pt>
    <dgm:pt modelId="{6C01B80B-8658-441E-82F0-910A477CD926}" type="pres">
      <dgm:prSet presAssocID="{BE58E757-A8A4-4774-9606-192C25ABBD5F}" presName="dstNode" presStyleLbl="node1" presStyleIdx="0" presStyleCnt="4"/>
      <dgm:spPr/>
    </dgm:pt>
    <dgm:pt modelId="{586FBAE9-5D39-4F65-966D-D6CCE389CCC3}" type="pres">
      <dgm:prSet presAssocID="{EE67BB36-C0AE-4C48-A50E-212F50E3384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A9B90-056C-4DAF-BBCC-F97D7224F089}" type="pres">
      <dgm:prSet presAssocID="{EE67BB36-C0AE-4C48-A50E-212F50E33849}" presName="accent_1" presStyleCnt="0"/>
      <dgm:spPr/>
    </dgm:pt>
    <dgm:pt modelId="{61DB1779-F23D-49E8-A2B6-0BF838E7747A}" type="pres">
      <dgm:prSet presAssocID="{EE67BB36-C0AE-4C48-A50E-212F50E33849}" presName="accentRepeatNode" presStyleLbl="solidFgAcc1" presStyleIdx="0" presStyleCnt="4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C23AA2A-C3A5-42D5-B108-FE4E3404424D}" type="pres">
      <dgm:prSet presAssocID="{70491BA0-880A-4B1D-AE38-A3FBA99AE82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A5163-BE30-4F21-88BB-803EF136B045}" type="pres">
      <dgm:prSet presAssocID="{70491BA0-880A-4B1D-AE38-A3FBA99AE822}" presName="accent_2" presStyleCnt="0"/>
      <dgm:spPr/>
    </dgm:pt>
    <dgm:pt modelId="{C75E211E-3DE1-468D-83FD-485694D75B48}" type="pres">
      <dgm:prSet presAssocID="{70491BA0-880A-4B1D-AE38-A3FBA99AE822}" presName="accentRepeatNode" presStyleLbl="solidFgAcc1" presStyleIdx="1" presStyleCnt="4"/>
      <dgm:spPr>
        <a:solidFill>
          <a:srgbClr val="002060"/>
        </a:solidFill>
      </dgm:spPr>
      <dgm:t>
        <a:bodyPr/>
        <a:lstStyle/>
        <a:p>
          <a:endParaRPr lang="ru-RU"/>
        </a:p>
      </dgm:t>
    </dgm:pt>
    <dgm:pt modelId="{701D9AE6-DC44-4E8D-9F6D-986902AE0A52}" type="pres">
      <dgm:prSet presAssocID="{32B5E94A-095F-44C0-AAC2-2E9187D1846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38C27-03C1-4EE0-BA39-F0ACD93789ED}" type="pres">
      <dgm:prSet presAssocID="{32B5E94A-095F-44C0-AAC2-2E9187D18466}" presName="accent_3" presStyleCnt="0"/>
      <dgm:spPr/>
    </dgm:pt>
    <dgm:pt modelId="{50BBFD43-0FA9-49A0-A8E2-2C2AA3A6861D}" type="pres">
      <dgm:prSet presAssocID="{32B5E94A-095F-44C0-AAC2-2E9187D18466}" presName="accentRepeatNode" presStyleLbl="solidFgAcc1" presStyleIdx="2" presStyleCnt="4"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CDEED94A-5411-4F06-9558-E0705B62B91C}" type="pres">
      <dgm:prSet presAssocID="{509C8F96-FCE4-4A70-AE45-B3C54DF828E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C6EB5-4067-4D6B-B380-84BCB8B0DFFD}" type="pres">
      <dgm:prSet presAssocID="{509C8F96-FCE4-4A70-AE45-B3C54DF828E0}" presName="accent_4" presStyleCnt="0"/>
      <dgm:spPr/>
    </dgm:pt>
    <dgm:pt modelId="{DAE0AFE7-6491-4F44-BD20-D93769D81A01}" type="pres">
      <dgm:prSet presAssocID="{509C8F96-FCE4-4A70-AE45-B3C54DF828E0}" presName="accentRepeatNode" presStyleLbl="solidFgAcc1" presStyleIdx="3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</dgm:ptLst>
  <dgm:cxnLst>
    <dgm:cxn modelId="{CAAAC2A3-F2C1-4EEE-AD51-F6153CF66B15}" type="presOf" srcId="{70491BA0-880A-4B1D-AE38-A3FBA99AE822}" destId="{EC23AA2A-C3A5-42D5-B108-FE4E3404424D}" srcOrd="0" destOrd="0" presId="urn:microsoft.com/office/officeart/2008/layout/VerticalCurvedList"/>
    <dgm:cxn modelId="{29624653-C60B-4487-BD88-3DBC5E886F3C}" type="presOf" srcId="{EE67BB36-C0AE-4C48-A50E-212F50E33849}" destId="{586FBAE9-5D39-4F65-966D-D6CCE389CCC3}" srcOrd="0" destOrd="0" presId="urn:microsoft.com/office/officeart/2008/layout/VerticalCurvedList"/>
    <dgm:cxn modelId="{7DAE1A96-4B23-49C2-94AA-F51D276E1C91}" srcId="{BE58E757-A8A4-4774-9606-192C25ABBD5F}" destId="{70491BA0-880A-4B1D-AE38-A3FBA99AE822}" srcOrd="1" destOrd="0" parTransId="{BE2EDF8F-DDE1-4A87-9C78-68B8FD5B2F2A}" sibTransId="{84962FE5-73FF-4502-B2CE-8761832B8DFF}"/>
    <dgm:cxn modelId="{EB4B7036-C0EE-4BF6-94C6-41D3DA4E1C5C}" type="presOf" srcId="{A2424262-3B84-4182-93B1-806166118795}" destId="{7ED261E5-6356-4675-8D73-8D1B75F32719}" srcOrd="0" destOrd="0" presId="urn:microsoft.com/office/officeart/2008/layout/VerticalCurvedList"/>
    <dgm:cxn modelId="{D2239D94-8424-470D-AAB9-0BAF3FAF1720}" type="presOf" srcId="{32B5E94A-095F-44C0-AAC2-2E9187D18466}" destId="{701D9AE6-DC44-4E8D-9F6D-986902AE0A52}" srcOrd="0" destOrd="0" presId="urn:microsoft.com/office/officeart/2008/layout/VerticalCurvedList"/>
    <dgm:cxn modelId="{BC0D20C6-E645-4986-96E4-8065F249EDC6}" type="presOf" srcId="{BE58E757-A8A4-4774-9606-192C25ABBD5F}" destId="{14D095D7-AD3C-4CE6-9F5F-470898BAA660}" srcOrd="0" destOrd="0" presId="urn:microsoft.com/office/officeart/2008/layout/VerticalCurvedList"/>
    <dgm:cxn modelId="{EB306E4E-1F4F-4222-A65F-C74C710F75F3}" srcId="{BE58E757-A8A4-4774-9606-192C25ABBD5F}" destId="{509C8F96-FCE4-4A70-AE45-B3C54DF828E0}" srcOrd="3" destOrd="0" parTransId="{3145BD01-0E3A-4CDF-B93B-545D57ECFEBD}" sibTransId="{C366BC1A-1583-4530-80A6-F7C8512D60DB}"/>
    <dgm:cxn modelId="{7FCDA21D-8845-4230-87DF-C508C7D5D818}" type="presOf" srcId="{509C8F96-FCE4-4A70-AE45-B3C54DF828E0}" destId="{CDEED94A-5411-4F06-9558-E0705B62B91C}" srcOrd="0" destOrd="0" presId="urn:microsoft.com/office/officeart/2008/layout/VerticalCurvedList"/>
    <dgm:cxn modelId="{15EA3DFA-B3F6-4339-896F-C5A5589E6882}" srcId="{BE58E757-A8A4-4774-9606-192C25ABBD5F}" destId="{32B5E94A-095F-44C0-AAC2-2E9187D18466}" srcOrd="2" destOrd="0" parTransId="{99B1BEAA-3090-4CC2-AA6C-26366F7C61A3}" sibTransId="{6A614F25-7AB0-4AFA-8100-DA6F9D275F20}"/>
    <dgm:cxn modelId="{09938A39-8EDC-4B79-8D7F-4A0F9F949CCB}" srcId="{BE58E757-A8A4-4774-9606-192C25ABBD5F}" destId="{EE67BB36-C0AE-4C48-A50E-212F50E33849}" srcOrd="0" destOrd="0" parTransId="{0CDC1001-D994-4AAA-90F1-44E837D81FF4}" sibTransId="{A2424262-3B84-4182-93B1-806166118795}"/>
    <dgm:cxn modelId="{0F472D4A-7B70-45F3-8E4B-8D540D7EA04D}" type="presParOf" srcId="{14D095D7-AD3C-4CE6-9F5F-470898BAA660}" destId="{00686D13-A437-4B72-8EBB-6248CF9421F8}" srcOrd="0" destOrd="0" presId="urn:microsoft.com/office/officeart/2008/layout/VerticalCurvedList"/>
    <dgm:cxn modelId="{15547D81-A32A-4238-9DFF-6E50DCE9FDF0}" type="presParOf" srcId="{00686D13-A437-4B72-8EBB-6248CF9421F8}" destId="{BC5060BE-6106-4C5C-94BB-3BE68EAFB787}" srcOrd="0" destOrd="0" presId="urn:microsoft.com/office/officeart/2008/layout/VerticalCurvedList"/>
    <dgm:cxn modelId="{E7296B95-E631-406A-9F12-B25E8D11D11E}" type="presParOf" srcId="{BC5060BE-6106-4C5C-94BB-3BE68EAFB787}" destId="{C0F24071-638E-4756-B7D9-B233CF540B0E}" srcOrd="0" destOrd="0" presId="urn:microsoft.com/office/officeart/2008/layout/VerticalCurvedList"/>
    <dgm:cxn modelId="{02BD177C-9E3D-44EB-A510-D6BD655C78C7}" type="presParOf" srcId="{BC5060BE-6106-4C5C-94BB-3BE68EAFB787}" destId="{7ED261E5-6356-4675-8D73-8D1B75F32719}" srcOrd="1" destOrd="0" presId="urn:microsoft.com/office/officeart/2008/layout/VerticalCurvedList"/>
    <dgm:cxn modelId="{6320545E-EC7B-45D4-9784-D5E326807CD6}" type="presParOf" srcId="{BC5060BE-6106-4C5C-94BB-3BE68EAFB787}" destId="{7B2F8631-0C18-4865-B427-90801344BD0A}" srcOrd="2" destOrd="0" presId="urn:microsoft.com/office/officeart/2008/layout/VerticalCurvedList"/>
    <dgm:cxn modelId="{9C7EBF0E-513E-400D-986D-BBC6E6C84BBA}" type="presParOf" srcId="{BC5060BE-6106-4C5C-94BB-3BE68EAFB787}" destId="{6C01B80B-8658-441E-82F0-910A477CD926}" srcOrd="3" destOrd="0" presId="urn:microsoft.com/office/officeart/2008/layout/VerticalCurvedList"/>
    <dgm:cxn modelId="{8E61EF29-09A4-4CFC-875A-721A5CAC561B}" type="presParOf" srcId="{00686D13-A437-4B72-8EBB-6248CF9421F8}" destId="{586FBAE9-5D39-4F65-966D-D6CCE389CCC3}" srcOrd="1" destOrd="0" presId="urn:microsoft.com/office/officeart/2008/layout/VerticalCurvedList"/>
    <dgm:cxn modelId="{1236096F-7990-4E59-94C7-37F8BDCB5AA5}" type="presParOf" srcId="{00686D13-A437-4B72-8EBB-6248CF9421F8}" destId="{44DA9B90-056C-4DAF-BBCC-F97D7224F089}" srcOrd="2" destOrd="0" presId="urn:microsoft.com/office/officeart/2008/layout/VerticalCurvedList"/>
    <dgm:cxn modelId="{CEE6B088-EC5B-4179-88C5-6CDBEE424121}" type="presParOf" srcId="{44DA9B90-056C-4DAF-BBCC-F97D7224F089}" destId="{61DB1779-F23D-49E8-A2B6-0BF838E7747A}" srcOrd="0" destOrd="0" presId="urn:microsoft.com/office/officeart/2008/layout/VerticalCurvedList"/>
    <dgm:cxn modelId="{27C1915D-B64D-4D90-904B-A59C7F11A376}" type="presParOf" srcId="{00686D13-A437-4B72-8EBB-6248CF9421F8}" destId="{EC23AA2A-C3A5-42D5-B108-FE4E3404424D}" srcOrd="3" destOrd="0" presId="urn:microsoft.com/office/officeart/2008/layout/VerticalCurvedList"/>
    <dgm:cxn modelId="{0C4511B9-2D95-4154-849A-B836363878BE}" type="presParOf" srcId="{00686D13-A437-4B72-8EBB-6248CF9421F8}" destId="{FFDA5163-BE30-4F21-88BB-803EF136B045}" srcOrd="4" destOrd="0" presId="urn:microsoft.com/office/officeart/2008/layout/VerticalCurvedList"/>
    <dgm:cxn modelId="{7EAF62A7-B2EE-4059-9248-0B392AF40B22}" type="presParOf" srcId="{FFDA5163-BE30-4F21-88BB-803EF136B045}" destId="{C75E211E-3DE1-468D-83FD-485694D75B48}" srcOrd="0" destOrd="0" presId="urn:microsoft.com/office/officeart/2008/layout/VerticalCurvedList"/>
    <dgm:cxn modelId="{1E3713AE-61E2-41B8-977A-5D49DC2E49EF}" type="presParOf" srcId="{00686D13-A437-4B72-8EBB-6248CF9421F8}" destId="{701D9AE6-DC44-4E8D-9F6D-986902AE0A52}" srcOrd="5" destOrd="0" presId="urn:microsoft.com/office/officeart/2008/layout/VerticalCurvedList"/>
    <dgm:cxn modelId="{E86459D6-98BF-4EE7-B32E-5C8E2DE265E7}" type="presParOf" srcId="{00686D13-A437-4B72-8EBB-6248CF9421F8}" destId="{CC838C27-03C1-4EE0-BA39-F0ACD93789ED}" srcOrd="6" destOrd="0" presId="urn:microsoft.com/office/officeart/2008/layout/VerticalCurvedList"/>
    <dgm:cxn modelId="{E000928B-F766-451B-9F37-4636D1FE2541}" type="presParOf" srcId="{CC838C27-03C1-4EE0-BA39-F0ACD93789ED}" destId="{50BBFD43-0FA9-49A0-A8E2-2C2AA3A6861D}" srcOrd="0" destOrd="0" presId="urn:microsoft.com/office/officeart/2008/layout/VerticalCurvedList"/>
    <dgm:cxn modelId="{675BE47E-9B6F-45A0-994F-7C698E7E0B99}" type="presParOf" srcId="{00686D13-A437-4B72-8EBB-6248CF9421F8}" destId="{CDEED94A-5411-4F06-9558-E0705B62B91C}" srcOrd="7" destOrd="0" presId="urn:microsoft.com/office/officeart/2008/layout/VerticalCurvedList"/>
    <dgm:cxn modelId="{5E0C36F9-AE11-4661-9B47-5D7640AE24EC}" type="presParOf" srcId="{00686D13-A437-4B72-8EBB-6248CF9421F8}" destId="{54FC6EB5-4067-4D6B-B380-84BCB8B0DFFD}" srcOrd="8" destOrd="0" presId="urn:microsoft.com/office/officeart/2008/layout/VerticalCurvedList"/>
    <dgm:cxn modelId="{F6847710-EA89-4EF5-8DFC-80EA6312576B}" type="presParOf" srcId="{54FC6EB5-4067-4D6B-B380-84BCB8B0DFFD}" destId="{DAE0AFE7-6491-4F44-BD20-D93769D81A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9744C1-9817-4B43-A650-0D526C7272C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29DB62-9206-4F98-8C49-32902867C4FB}">
      <dgm:prSet custT="1"/>
      <dgm:spPr>
        <a:solidFill>
          <a:srgbClr val="00CC99"/>
        </a:solidFill>
      </dgm:spPr>
      <dgm:t>
        <a:bodyPr/>
        <a:lstStyle/>
        <a:p>
          <a:r>
            <a:rPr lang="ru-RU" sz="2600" b="1" dirty="0" smtClean="0">
              <a:solidFill>
                <a:schemeClr val="tx1"/>
              </a:solidFill>
            </a:rPr>
            <a:t>Информация на экране в игровой форме понятна дошкольникам.</a:t>
          </a:r>
          <a:endParaRPr lang="ru-RU" sz="2600" b="1" dirty="0">
            <a:solidFill>
              <a:schemeClr val="tx1"/>
            </a:solidFill>
          </a:endParaRPr>
        </a:p>
      </dgm:t>
    </dgm:pt>
    <dgm:pt modelId="{D7EFC6D1-42E9-4789-953C-41536F8CE54C}" type="parTrans" cxnId="{6C24B267-FE89-4EBA-8602-503056BC0648}">
      <dgm:prSet/>
      <dgm:spPr/>
      <dgm:t>
        <a:bodyPr/>
        <a:lstStyle/>
        <a:p>
          <a:endParaRPr lang="ru-RU"/>
        </a:p>
      </dgm:t>
    </dgm:pt>
    <dgm:pt modelId="{EEECB609-D78E-4C2E-87EF-6D524F6C39C1}" type="sibTrans" cxnId="{6C24B267-FE89-4EBA-8602-503056BC0648}">
      <dgm:prSet/>
      <dgm:spPr/>
      <dgm:t>
        <a:bodyPr/>
        <a:lstStyle/>
        <a:p>
          <a:endParaRPr lang="ru-RU"/>
        </a:p>
      </dgm:t>
    </dgm:pt>
    <dgm:pt modelId="{C89B3B65-838F-4802-83D6-9C8153DA94B7}">
      <dgm:prSet custT="1"/>
      <dgm:spPr>
        <a:solidFill>
          <a:srgbClr val="00CC99"/>
        </a:solidFill>
      </dgm:spPr>
      <dgm:t>
        <a:bodyPr/>
        <a:lstStyle/>
        <a:p>
          <a:r>
            <a:rPr lang="ru-RU" sz="2600" b="1" dirty="0" smtClean="0">
              <a:solidFill>
                <a:schemeClr val="tx1"/>
              </a:solidFill>
            </a:rPr>
            <a:t>Эффекты, привлекающие детей</a:t>
          </a:r>
          <a:r>
            <a:rPr lang="ru-RU" sz="2400" b="1" dirty="0" smtClean="0">
              <a:solidFill>
                <a:schemeClr val="tx1"/>
              </a:solidFill>
            </a:rPr>
            <a:t>.</a:t>
          </a:r>
          <a:endParaRPr lang="ru-RU" sz="1800" dirty="0"/>
        </a:p>
      </dgm:t>
    </dgm:pt>
    <dgm:pt modelId="{49C5BA37-2C6D-4BF4-BB45-19DCF87343FB}" type="parTrans" cxnId="{3A7392F2-27EA-4D1B-88CA-8DA3A5401419}">
      <dgm:prSet/>
      <dgm:spPr/>
      <dgm:t>
        <a:bodyPr/>
        <a:lstStyle/>
        <a:p>
          <a:endParaRPr lang="ru-RU"/>
        </a:p>
      </dgm:t>
    </dgm:pt>
    <dgm:pt modelId="{92FB6C71-CC97-4190-8678-BBAEF4A82FBF}" type="sibTrans" cxnId="{3A7392F2-27EA-4D1B-88CA-8DA3A5401419}">
      <dgm:prSet/>
      <dgm:spPr/>
      <dgm:t>
        <a:bodyPr/>
        <a:lstStyle/>
        <a:p>
          <a:endParaRPr lang="ru-RU"/>
        </a:p>
      </dgm:t>
    </dgm:pt>
    <dgm:pt modelId="{E4880F8A-8C5E-49D7-80F0-43A2678E7D05}">
      <dgm:prSet custT="1"/>
      <dgm:spPr>
        <a:solidFill>
          <a:srgbClr val="00CC99"/>
        </a:solidFill>
      </dgm:spPr>
      <dgm:t>
        <a:bodyPr/>
        <a:lstStyle/>
        <a:p>
          <a:r>
            <a:rPr lang="ru-RU" sz="2600" b="1" dirty="0" smtClean="0">
              <a:solidFill>
                <a:schemeClr val="tx1"/>
              </a:solidFill>
            </a:rPr>
            <a:t>Поощрение компьютером в конце игры</a:t>
          </a:r>
          <a:r>
            <a:rPr lang="ru-RU" sz="2600" dirty="0" smtClean="0">
              <a:solidFill>
                <a:schemeClr val="tx1"/>
              </a:solidFill>
            </a:rPr>
            <a:t>.</a:t>
          </a:r>
          <a:endParaRPr lang="ru-RU" sz="2600" dirty="0">
            <a:solidFill>
              <a:schemeClr val="tx1"/>
            </a:solidFill>
          </a:endParaRPr>
        </a:p>
      </dgm:t>
    </dgm:pt>
    <dgm:pt modelId="{4B3A7DF7-A40D-4CBA-A1B5-F5318CD79068}" type="parTrans" cxnId="{BB9D9AD9-4D60-4A70-96F7-AE6749BF664C}">
      <dgm:prSet/>
      <dgm:spPr/>
      <dgm:t>
        <a:bodyPr/>
        <a:lstStyle/>
        <a:p>
          <a:endParaRPr lang="ru-RU"/>
        </a:p>
      </dgm:t>
    </dgm:pt>
    <dgm:pt modelId="{35316185-4CA9-4024-90D8-0348579589D7}" type="sibTrans" cxnId="{BB9D9AD9-4D60-4A70-96F7-AE6749BF664C}">
      <dgm:prSet/>
      <dgm:spPr/>
      <dgm:t>
        <a:bodyPr/>
        <a:lstStyle/>
        <a:p>
          <a:endParaRPr lang="ru-RU"/>
        </a:p>
      </dgm:t>
    </dgm:pt>
    <dgm:pt modelId="{4A4D566E-3D9F-4C91-8ED0-C213D74DA9B0}">
      <dgm:prSet/>
      <dgm:spPr>
        <a:solidFill>
          <a:srgbClr val="00CC99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Носят исследовательский характер.</a:t>
          </a:r>
          <a:endParaRPr lang="ru-RU" b="1" dirty="0">
            <a:solidFill>
              <a:schemeClr val="tx1"/>
            </a:solidFill>
          </a:endParaRPr>
        </a:p>
      </dgm:t>
    </dgm:pt>
    <dgm:pt modelId="{322A6FD9-2099-47B6-B037-A6D9A5E76979}" type="parTrans" cxnId="{C5A5F812-09C3-43A3-865E-B90AEED80119}">
      <dgm:prSet/>
      <dgm:spPr/>
      <dgm:t>
        <a:bodyPr/>
        <a:lstStyle/>
        <a:p>
          <a:endParaRPr lang="ru-RU"/>
        </a:p>
      </dgm:t>
    </dgm:pt>
    <dgm:pt modelId="{7DD177AD-C313-497B-9B68-29ECD5978314}" type="sibTrans" cxnId="{C5A5F812-09C3-43A3-865E-B90AEED80119}">
      <dgm:prSet/>
      <dgm:spPr/>
      <dgm:t>
        <a:bodyPr/>
        <a:lstStyle/>
        <a:p>
          <a:endParaRPr lang="ru-RU"/>
        </a:p>
      </dgm:t>
    </dgm:pt>
    <dgm:pt modelId="{120CCBA4-CF6E-4004-8B53-06B4C23C6CBB}">
      <dgm:prSet/>
      <dgm:spPr>
        <a:solidFill>
          <a:srgbClr val="00CC99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Развивают широкий спектр навыков и представлений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>
            <a:solidFill>
              <a:schemeClr val="tx1"/>
            </a:solidFill>
          </a:endParaRPr>
        </a:p>
      </dgm:t>
    </dgm:pt>
    <dgm:pt modelId="{6D9D1646-CCE0-440A-901A-37B89D02A225}" type="parTrans" cxnId="{B53F9225-E758-45C4-9999-600350AE7452}">
      <dgm:prSet/>
      <dgm:spPr/>
      <dgm:t>
        <a:bodyPr/>
        <a:lstStyle/>
        <a:p>
          <a:endParaRPr lang="ru-RU"/>
        </a:p>
      </dgm:t>
    </dgm:pt>
    <dgm:pt modelId="{A8836BD0-670B-46F0-8AC4-312C779615F6}" type="sibTrans" cxnId="{B53F9225-E758-45C4-9999-600350AE7452}">
      <dgm:prSet/>
      <dgm:spPr/>
      <dgm:t>
        <a:bodyPr/>
        <a:lstStyle/>
        <a:p>
          <a:endParaRPr lang="ru-RU"/>
        </a:p>
      </dgm:t>
    </dgm:pt>
    <dgm:pt modelId="{4F491D26-453C-41C5-B8F8-12D13405CDD6}" type="pres">
      <dgm:prSet presAssocID="{EF9744C1-9817-4B43-A650-0D526C7272C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F079296-8A78-461E-A3DB-B167E0285120}" type="pres">
      <dgm:prSet presAssocID="{EF9744C1-9817-4B43-A650-0D526C7272C8}" presName="Name1" presStyleCnt="0"/>
      <dgm:spPr/>
    </dgm:pt>
    <dgm:pt modelId="{CDD9A32E-F5A5-4B4C-B483-52406458879C}" type="pres">
      <dgm:prSet presAssocID="{EF9744C1-9817-4B43-A650-0D526C7272C8}" presName="cycle" presStyleCnt="0"/>
      <dgm:spPr/>
    </dgm:pt>
    <dgm:pt modelId="{701E7E05-D4FF-42D9-8562-8CA6FE6448E4}" type="pres">
      <dgm:prSet presAssocID="{EF9744C1-9817-4B43-A650-0D526C7272C8}" presName="srcNode" presStyleLbl="node1" presStyleIdx="0" presStyleCnt="5"/>
      <dgm:spPr/>
    </dgm:pt>
    <dgm:pt modelId="{C605B91A-D5CB-4E89-B87F-959936315BCD}" type="pres">
      <dgm:prSet presAssocID="{EF9744C1-9817-4B43-A650-0D526C7272C8}" presName="conn" presStyleLbl="parChTrans1D2" presStyleIdx="0" presStyleCnt="1"/>
      <dgm:spPr/>
      <dgm:t>
        <a:bodyPr/>
        <a:lstStyle/>
        <a:p>
          <a:endParaRPr lang="ru-RU"/>
        </a:p>
      </dgm:t>
    </dgm:pt>
    <dgm:pt modelId="{C230E205-0369-4786-BF61-73001CA3F6E1}" type="pres">
      <dgm:prSet presAssocID="{EF9744C1-9817-4B43-A650-0D526C7272C8}" presName="extraNode" presStyleLbl="node1" presStyleIdx="0" presStyleCnt="5"/>
      <dgm:spPr/>
    </dgm:pt>
    <dgm:pt modelId="{6B9BED8F-10E8-4B5C-9C01-D024864FEA10}" type="pres">
      <dgm:prSet presAssocID="{EF9744C1-9817-4B43-A650-0D526C7272C8}" presName="dstNode" presStyleLbl="node1" presStyleIdx="0" presStyleCnt="5"/>
      <dgm:spPr/>
    </dgm:pt>
    <dgm:pt modelId="{40CCBAAE-5E6A-4777-9863-C93CD394C3D2}" type="pres">
      <dgm:prSet presAssocID="{C89B3B65-838F-4802-83D6-9C8153DA94B7}" presName="text_1" presStyleLbl="node1" presStyleIdx="0" presStyleCnt="5" custScaleY="134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5DA63-1402-4242-8ECE-53F420800134}" type="pres">
      <dgm:prSet presAssocID="{C89B3B65-838F-4802-83D6-9C8153DA94B7}" presName="accent_1" presStyleCnt="0"/>
      <dgm:spPr/>
    </dgm:pt>
    <dgm:pt modelId="{126C9C1A-9F35-48BD-8AEF-8AB133D12617}" type="pres">
      <dgm:prSet presAssocID="{C89B3B65-838F-4802-83D6-9C8153DA94B7}" presName="accentRepeatNode" presStyleLbl="solidFgAcc1" presStyleIdx="0" presStyleCnt="5"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BB90817-3676-4660-A5C4-17F468D0EB14}" type="pres">
      <dgm:prSet presAssocID="{F029DB62-9206-4F98-8C49-32902867C4FB}" presName="text_2" presStyleLbl="node1" presStyleIdx="1" presStyleCnt="5" custScaleY="144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90DF4-72C1-4CD1-BEA1-8707922D3AD0}" type="pres">
      <dgm:prSet presAssocID="{F029DB62-9206-4F98-8C49-32902867C4FB}" presName="accent_2" presStyleCnt="0"/>
      <dgm:spPr/>
    </dgm:pt>
    <dgm:pt modelId="{D60F5F0A-E15D-4BC9-A147-4997ED647A5E}" type="pres">
      <dgm:prSet presAssocID="{F029DB62-9206-4F98-8C49-32902867C4FB}" presName="accentRepeatNode" presStyleLbl="solidFgAcc1" presStyleIdx="1" presStyleCnt="5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830B4C3-4B0D-4561-85E0-67AD6E266A22}" type="pres">
      <dgm:prSet presAssocID="{E4880F8A-8C5E-49D7-80F0-43A2678E7D05}" presName="text_3" presStyleLbl="node1" presStyleIdx="2" presStyleCnt="5" custScaleY="131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6F277-ABDB-4055-9F71-2221B3FB3F40}" type="pres">
      <dgm:prSet presAssocID="{E4880F8A-8C5E-49D7-80F0-43A2678E7D05}" presName="accent_3" presStyleCnt="0"/>
      <dgm:spPr/>
    </dgm:pt>
    <dgm:pt modelId="{F727A188-966B-4F7D-90B9-A1DBAD91A9FF}" type="pres">
      <dgm:prSet presAssocID="{E4880F8A-8C5E-49D7-80F0-43A2678E7D05}" presName="accentRepeatNode" presStyleLbl="solidFgAcc1" presStyleIdx="2" presStyleCnt="5"/>
      <dgm:spPr>
        <a:solidFill>
          <a:srgbClr val="3399FF"/>
        </a:solidFill>
      </dgm:spPr>
    </dgm:pt>
    <dgm:pt modelId="{ADCED0CD-D197-4E41-AB4C-5EB9B16570BF}" type="pres">
      <dgm:prSet presAssocID="{4A4D566E-3D9F-4C91-8ED0-C213D74DA9B0}" presName="text_4" presStyleLbl="node1" presStyleIdx="3" presStyleCnt="5" custScaleY="141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DCCC4-0DCB-4D85-95E7-38CB37484438}" type="pres">
      <dgm:prSet presAssocID="{4A4D566E-3D9F-4C91-8ED0-C213D74DA9B0}" presName="accent_4" presStyleCnt="0"/>
      <dgm:spPr/>
    </dgm:pt>
    <dgm:pt modelId="{DBE2C1E1-08D2-4E7B-987A-B78DBAB5986D}" type="pres">
      <dgm:prSet presAssocID="{4A4D566E-3D9F-4C91-8ED0-C213D74DA9B0}" presName="accentRepeatNode" presStyleLbl="solidFgAcc1" presStyleIdx="3" presStyleCnt="5"/>
      <dgm:spPr>
        <a:solidFill>
          <a:schemeClr val="accent5"/>
        </a:solidFill>
      </dgm:spPr>
    </dgm:pt>
    <dgm:pt modelId="{99D3320A-4777-45D3-BA7D-8080F5B8F3C0}" type="pres">
      <dgm:prSet presAssocID="{120CCBA4-CF6E-4004-8B53-06B4C23C6CBB}" presName="text_5" presStyleLbl="node1" presStyleIdx="4" presStyleCnt="5" custScaleY="128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E2751-A94E-4140-A5A8-747710AD936F}" type="pres">
      <dgm:prSet presAssocID="{120CCBA4-CF6E-4004-8B53-06B4C23C6CBB}" presName="accent_5" presStyleCnt="0"/>
      <dgm:spPr/>
    </dgm:pt>
    <dgm:pt modelId="{D5AFF2E4-12E9-44DB-A9A0-FF32B6ACC0C8}" type="pres">
      <dgm:prSet presAssocID="{120CCBA4-CF6E-4004-8B53-06B4C23C6CBB}" presName="accentRepeatNode" presStyleLbl="solidFgAcc1" presStyleIdx="4" presStyleCnt="5"/>
      <dgm:spPr>
        <a:solidFill>
          <a:srgbClr val="002060"/>
        </a:solidFill>
      </dgm:spPr>
      <dgm:t>
        <a:bodyPr/>
        <a:lstStyle/>
        <a:p>
          <a:endParaRPr lang="ru-RU"/>
        </a:p>
      </dgm:t>
    </dgm:pt>
  </dgm:ptLst>
  <dgm:cxnLst>
    <dgm:cxn modelId="{A8139DAA-8FF2-4190-9433-FD26C4035887}" type="presOf" srcId="{4A4D566E-3D9F-4C91-8ED0-C213D74DA9B0}" destId="{ADCED0CD-D197-4E41-AB4C-5EB9B16570BF}" srcOrd="0" destOrd="0" presId="urn:microsoft.com/office/officeart/2008/layout/VerticalCurvedList"/>
    <dgm:cxn modelId="{B5222D4D-FA70-42BC-830A-4221D3C9E2EA}" type="presOf" srcId="{C89B3B65-838F-4802-83D6-9C8153DA94B7}" destId="{40CCBAAE-5E6A-4777-9863-C93CD394C3D2}" srcOrd="0" destOrd="0" presId="urn:microsoft.com/office/officeart/2008/layout/VerticalCurvedList"/>
    <dgm:cxn modelId="{85FACF8F-8D2E-4C8C-842D-A0CBEFB6C756}" type="presOf" srcId="{F029DB62-9206-4F98-8C49-32902867C4FB}" destId="{0BB90817-3676-4660-A5C4-17F468D0EB14}" srcOrd="0" destOrd="0" presId="urn:microsoft.com/office/officeart/2008/layout/VerticalCurvedList"/>
    <dgm:cxn modelId="{809D1F7B-DE28-4D2A-BDB2-2A7FFAFDF3E6}" type="presOf" srcId="{120CCBA4-CF6E-4004-8B53-06B4C23C6CBB}" destId="{99D3320A-4777-45D3-BA7D-8080F5B8F3C0}" srcOrd="0" destOrd="0" presId="urn:microsoft.com/office/officeart/2008/layout/VerticalCurvedList"/>
    <dgm:cxn modelId="{B53F9225-E758-45C4-9999-600350AE7452}" srcId="{EF9744C1-9817-4B43-A650-0D526C7272C8}" destId="{120CCBA4-CF6E-4004-8B53-06B4C23C6CBB}" srcOrd="4" destOrd="0" parTransId="{6D9D1646-CCE0-440A-901A-37B89D02A225}" sibTransId="{A8836BD0-670B-46F0-8AC4-312C779615F6}"/>
    <dgm:cxn modelId="{A10E6648-02C7-466A-89D7-01D33F31DCC3}" type="presOf" srcId="{E4880F8A-8C5E-49D7-80F0-43A2678E7D05}" destId="{E830B4C3-4B0D-4561-85E0-67AD6E266A22}" srcOrd="0" destOrd="0" presId="urn:microsoft.com/office/officeart/2008/layout/VerticalCurvedList"/>
    <dgm:cxn modelId="{6C24B267-FE89-4EBA-8602-503056BC0648}" srcId="{EF9744C1-9817-4B43-A650-0D526C7272C8}" destId="{F029DB62-9206-4F98-8C49-32902867C4FB}" srcOrd="1" destOrd="0" parTransId="{D7EFC6D1-42E9-4789-953C-41536F8CE54C}" sibTransId="{EEECB609-D78E-4C2E-87EF-6D524F6C39C1}"/>
    <dgm:cxn modelId="{C5A5F812-09C3-43A3-865E-B90AEED80119}" srcId="{EF9744C1-9817-4B43-A650-0D526C7272C8}" destId="{4A4D566E-3D9F-4C91-8ED0-C213D74DA9B0}" srcOrd="3" destOrd="0" parTransId="{322A6FD9-2099-47B6-B037-A6D9A5E76979}" sibTransId="{7DD177AD-C313-497B-9B68-29ECD5978314}"/>
    <dgm:cxn modelId="{6743C1F0-D127-4C6F-BE3C-DC68B632CE68}" type="presOf" srcId="{EF9744C1-9817-4B43-A650-0D526C7272C8}" destId="{4F491D26-453C-41C5-B8F8-12D13405CDD6}" srcOrd="0" destOrd="0" presId="urn:microsoft.com/office/officeart/2008/layout/VerticalCurvedList"/>
    <dgm:cxn modelId="{BB9D9AD9-4D60-4A70-96F7-AE6749BF664C}" srcId="{EF9744C1-9817-4B43-A650-0D526C7272C8}" destId="{E4880F8A-8C5E-49D7-80F0-43A2678E7D05}" srcOrd="2" destOrd="0" parTransId="{4B3A7DF7-A40D-4CBA-A1B5-F5318CD79068}" sibTransId="{35316185-4CA9-4024-90D8-0348579589D7}"/>
    <dgm:cxn modelId="{3A7392F2-27EA-4D1B-88CA-8DA3A5401419}" srcId="{EF9744C1-9817-4B43-A650-0D526C7272C8}" destId="{C89B3B65-838F-4802-83D6-9C8153DA94B7}" srcOrd="0" destOrd="0" parTransId="{49C5BA37-2C6D-4BF4-BB45-19DCF87343FB}" sibTransId="{92FB6C71-CC97-4190-8678-BBAEF4A82FBF}"/>
    <dgm:cxn modelId="{B53F6EFC-FDDA-4265-8294-04C770214EF0}" type="presOf" srcId="{92FB6C71-CC97-4190-8678-BBAEF4A82FBF}" destId="{C605B91A-D5CB-4E89-B87F-959936315BCD}" srcOrd="0" destOrd="0" presId="urn:microsoft.com/office/officeart/2008/layout/VerticalCurvedList"/>
    <dgm:cxn modelId="{1C9A9381-BC7F-4D60-AE0F-70E5A69984E5}" type="presParOf" srcId="{4F491D26-453C-41C5-B8F8-12D13405CDD6}" destId="{7F079296-8A78-461E-A3DB-B167E0285120}" srcOrd="0" destOrd="0" presId="urn:microsoft.com/office/officeart/2008/layout/VerticalCurvedList"/>
    <dgm:cxn modelId="{038671B7-A5BC-4DFD-86A2-04E6106B2E61}" type="presParOf" srcId="{7F079296-8A78-461E-A3DB-B167E0285120}" destId="{CDD9A32E-F5A5-4B4C-B483-52406458879C}" srcOrd="0" destOrd="0" presId="urn:microsoft.com/office/officeart/2008/layout/VerticalCurvedList"/>
    <dgm:cxn modelId="{CAB77473-E829-481C-B4E9-18989733FB16}" type="presParOf" srcId="{CDD9A32E-F5A5-4B4C-B483-52406458879C}" destId="{701E7E05-D4FF-42D9-8562-8CA6FE6448E4}" srcOrd="0" destOrd="0" presId="urn:microsoft.com/office/officeart/2008/layout/VerticalCurvedList"/>
    <dgm:cxn modelId="{232D9F28-3DB4-4572-A351-94793D618606}" type="presParOf" srcId="{CDD9A32E-F5A5-4B4C-B483-52406458879C}" destId="{C605B91A-D5CB-4E89-B87F-959936315BCD}" srcOrd="1" destOrd="0" presId="urn:microsoft.com/office/officeart/2008/layout/VerticalCurvedList"/>
    <dgm:cxn modelId="{31865867-8D8C-4A1B-B5DA-668B9A9CBE7C}" type="presParOf" srcId="{CDD9A32E-F5A5-4B4C-B483-52406458879C}" destId="{C230E205-0369-4786-BF61-73001CA3F6E1}" srcOrd="2" destOrd="0" presId="urn:microsoft.com/office/officeart/2008/layout/VerticalCurvedList"/>
    <dgm:cxn modelId="{504E7BCC-073D-4740-BFB4-196B18434B72}" type="presParOf" srcId="{CDD9A32E-F5A5-4B4C-B483-52406458879C}" destId="{6B9BED8F-10E8-4B5C-9C01-D024864FEA10}" srcOrd="3" destOrd="0" presId="urn:microsoft.com/office/officeart/2008/layout/VerticalCurvedList"/>
    <dgm:cxn modelId="{E5C34B06-5FFC-4E78-9747-0856EBF457E2}" type="presParOf" srcId="{7F079296-8A78-461E-A3DB-B167E0285120}" destId="{40CCBAAE-5E6A-4777-9863-C93CD394C3D2}" srcOrd="1" destOrd="0" presId="urn:microsoft.com/office/officeart/2008/layout/VerticalCurvedList"/>
    <dgm:cxn modelId="{87BC8B66-ADFB-4F7D-862D-888849B2D119}" type="presParOf" srcId="{7F079296-8A78-461E-A3DB-B167E0285120}" destId="{EAB5DA63-1402-4242-8ECE-53F420800134}" srcOrd="2" destOrd="0" presId="urn:microsoft.com/office/officeart/2008/layout/VerticalCurvedList"/>
    <dgm:cxn modelId="{E4CB2302-DAE5-478A-8C34-AC384147AF88}" type="presParOf" srcId="{EAB5DA63-1402-4242-8ECE-53F420800134}" destId="{126C9C1A-9F35-48BD-8AEF-8AB133D12617}" srcOrd="0" destOrd="0" presId="urn:microsoft.com/office/officeart/2008/layout/VerticalCurvedList"/>
    <dgm:cxn modelId="{AC99B68B-8708-44C4-80A4-04E438E33C92}" type="presParOf" srcId="{7F079296-8A78-461E-A3DB-B167E0285120}" destId="{0BB90817-3676-4660-A5C4-17F468D0EB14}" srcOrd="3" destOrd="0" presId="urn:microsoft.com/office/officeart/2008/layout/VerticalCurvedList"/>
    <dgm:cxn modelId="{E1B07DB0-55F5-4E93-B1B5-471A78B1EAC4}" type="presParOf" srcId="{7F079296-8A78-461E-A3DB-B167E0285120}" destId="{F3390DF4-72C1-4CD1-BEA1-8707922D3AD0}" srcOrd="4" destOrd="0" presId="urn:microsoft.com/office/officeart/2008/layout/VerticalCurvedList"/>
    <dgm:cxn modelId="{8A501EAA-8838-4F74-B598-95067201B80D}" type="presParOf" srcId="{F3390DF4-72C1-4CD1-BEA1-8707922D3AD0}" destId="{D60F5F0A-E15D-4BC9-A147-4997ED647A5E}" srcOrd="0" destOrd="0" presId="urn:microsoft.com/office/officeart/2008/layout/VerticalCurvedList"/>
    <dgm:cxn modelId="{3EB628B2-1074-4EC8-8FF2-7468DCB06F8C}" type="presParOf" srcId="{7F079296-8A78-461E-A3DB-B167E0285120}" destId="{E830B4C3-4B0D-4561-85E0-67AD6E266A22}" srcOrd="5" destOrd="0" presId="urn:microsoft.com/office/officeart/2008/layout/VerticalCurvedList"/>
    <dgm:cxn modelId="{41CA33A5-18E7-48FD-95E6-EB5458C11FA0}" type="presParOf" srcId="{7F079296-8A78-461E-A3DB-B167E0285120}" destId="{BE96F277-ABDB-4055-9F71-2221B3FB3F40}" srcOrd="6" destOrd="0" presId="urn:microsoft.com/office/officeart/2008/layout/VerticalCurvedList"/>
    <dgm:cxn modelId="{C7FC0363-B511-4431-8AFD-3B51049A3414}" type="presParOf" srcId="{BE96F277-ABDB-4055-9F71-2221B3FB3F40}" destId="{F727A188-966B-4F7D-90B9-A1DBAD91A9FF}" srcOrd="0" destOrd="0" presId="urn:microsoft.com/office/officeart/2008/layout/VerticalCurvedList"/>
    <dgm:cxn modelId="{B83693F1-51DB-41B0-AB40-B61F1892F754}" type="presParOf" srcId="{7F079296-8A78-461E-A3DB-B167E0285120}" destId="{ADCED0CD-D197-4E41-AB4C-5EB9B16570BF}" srcOrd="7" destOrd="0" presId="urn:microsoft.com/office/officeart/2008/layout/VerticalCurvedList"/>
    <dgm:cxn modelId="{33C2C067-ABD0-42DD-B263-02F2B3C33858}" type="presParOf" srcId="{7F079296-8A78-461E-A3DB-B167E0285120}" destId="{A90DCCC4-0DCB-4D85-95E7-38CB37484438}" srcOrd="8" destOrd="0" presId="urn:microsoft.com/office/officeart/2008/layout/VerticalCurvedList"/>
    <dgm:cxn modelId="{87DC2909-DC4B-409E-A3D9-6881EB6D5B70}" type="presParOf" srcId="{A90DCCC4-0DCB-4D85-95E7-38CB37484438}" destId="{DBE2C1E1-08D2-4E7B-987A-B78DBAB5986D}" srcOrd="0" destOrd="0" presId="urn:microsoft.com/office/officeart/2008/layout/VerticalCurvedList"/>
    <dgm:cxn modelId="{B8A7196F-5EAC-4061-ADD3-0B1342CD22CD}" type="presParOf" srcId="{7F079296-8A78-461E-A3DB-B167E0285120}" destId="{99D3320A-4777-45D3-BA7D-8080F5B8F3C0}" srcOrd="9" destOrd="0" presId="urn:microsoft.com/office/officeart/2008/layout/VerticalCurvedList"/>
    <dgm:cxn modelId="{39605949-0BBE-4E6B-8CD8-AB4854A2367D}" type="presParOf" srcId="{7F079296-8A78-461E-A3DB-B167E0285120}" destId="{85CE2751-A94E-4140-A5A8-747710AD936F}" srcOrd="10" destOrd="0" presId="urn:microsoft.com/office/officeart/2008/layout/VerticalCurvedList"/>
    <dgm:cxn modelId="{F72E6DAC-B478-47E9-BB0B-B858FA36617D}" type="presParOf" srcId="{85CE2751-A94E-4140-A5A8-747710AD936F}" destId="{D5AFF2E4-12E9-44DB-A9A0-FF32B6ACC0C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041E4E-ECAA-41EC-B6CE-665DF9D2533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EF49119-4722-4452-BFDD-BB4148B84DB4}">
      <dgm:prSet phldrT="[Текст]" custT="1"/>
      <dgm:spPr>
        <a:ln>
          <a:solidFill>
            <a:srgbClr val="FF0000"/>
          </a:solidFill>
        </a:ln>
      </dgm:spPr>
      <dgm:t>
        <a:bodyPr/>
        <a:lstStyle/>
        <a:p>
          <a:r>
            <a:rPr lang="ru-RU" sz="3200" b="1" dirty="0" smtClean="0"/>
            <a:t>Обучающие</a:t>
          </a:r>
          <a:endParaRPr lang="ru-RU" sz="3200" b="1" dirty="0"/>
        </a:p>
      </dgm:t>
    </dgm:pt>
    <dgm:pt modelId="{0AB4DADF-B760-4BE5-ADFA-8CF145C8B30B}" type="parTrans" cxnId="{C28F4EA3-2857-4350-A40C-29E04BF34937}">
      <dgm:prSet/>
      <dgm:spPr/>
      <dgm:t>
        <a:bodyPr/>
        <a:lstStyle/>
        <a:p>
          <a:endParaRPr lang="ru-RU"/>
        </a:p>
      </dgm:t>
    </dgm:pt>
    <dgm:pt modelId="{38418B65-094B-4189-B20C-E8149256FB9C}" type="sibTrans" cxnId="{C28F4EA3-2857-4350-A40C-29E04BF34937}">
      <dgm:prSet/>
      <dgm:spPr/>
      <dgm:t>
        <a:bodyPr/>
        <a:lstStyle/>
        <a:p>
          <a:endParaRPr lang="ru-RU"/>
        </a:p>
      </dgm:t>
    </dgm:pt>
    <dgm:pt modelId="{AE26DA09-A49F-4CEF-BB87-B43B644AB6D8}">
      <dgm:prSet phldrT="[Текст]" custT="1"/>
      <dgm:spPr>
        <a:ln>
          <a:solidFill>
            <a:srgbClr val="FFFF00"/>
          </a:solidFill>
        </a:ln>
      </dgm:spPr>
      <dgm:t>
        <a:bodyPr/>
        <a:lstStyle/>
        <a:p>
          <a:r>
            <a:rPr lang="ru-RU" sz="3200" b="1" dirty="0" smtClean="0"/>
            <a:t>Контролирующие</a:t>
          </a:r>
          <a:endParaRPr lang="ru-RU" sz="3200" b="1" dirty="0"/>
        </a:p>
      </dgm:t>
    </dgm:pt>
    <dgm:pt modelId="{017CFE3E-8D1C-49D9-BD1A-269E2513A30F}" type="parTrans" cxnId="{DF97E515-41CA-486B-96D6-4D44A168117D}">
      <dgm:prSet/>
      <dgm:spPr/>
      <dgm:t>
        <a:bodyPr/>
        <a:lstStyle/>
        <a:p>
          <a:endParaRPr lang="ru-RU"/>
        </a:p>
      </dgm:t>
    </dgm:pt>
    <dgm:pt modelId="{854272F7-D73B-4AA0-8938-748A3360A586}" type="sibTrans" cxnId="{DF97E515-41CA-486B-96D6-4D44A168117D}">
      <dgm:prSet/>
      <dgm:spPr/>
      <dgm:t>
        <a:bodyPr/>
        <a:lstStyle/>
        <a:p>
          <a:endParaRPr lang="ru-RU"/>
        </a:p>
      </dgm:t>
    </dgm:pt>
    <dgm:pt modelId="{8D89371C-50CB-4435-8B23-29C38BB3C0DD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3200" b="1" dirty="0" smtClean="0"/>
            <a:t>Обобщающие</a:t>
          </a:r>
          <a:endParaRPr lang="ru-RU" sz="3200" b="1" dirty="0"/>
        </a:p>
      </dgm:t>
    </dgm:pt>
    <dgm:pt modelId="{A5EC57D1-93D0-4D64-935B-77691E184EC5}" type="parTrans" cxnId="{E6D700CF-25BD-412E-AF6D-D0DE6BAECE4B}">
      <dgm:prSet/>
      <dgm:spPr/>
      <dgm:t>
        <a:bodyPr/>
        <a:lstStyle/>
        <a:p>
          <a:endParaRPr lang="ru-RU"/>
        </a:p>
      </dgm:t>
    </dgm:pt>
    <dgm:pt modelId="{66A081DD-D3E5-4665-AF5F-071AEE580065}" type="sibTrans" cxnId="{E6D700CF-25BD-412E-AF6D-D0DE6BAECE4B}">
      <dgm:prSet/>
      <dgm:spPr/>
      <dgm:t>
        <a:bodyPr/>
        <a:lstStyle/>
        <a:p>
          <a:endParaRPr lang="ru-RU"/>
        </a:p>
      </dgm:t>
    </dgm:pt>
    <dgm:pt modelId="{D44D54AA-4F2D-4F69-AC16-8130C19B5ED8}" type="pres">
      <dgm:prSet presAssocID="{94041E4E-ECAA-41EC-B6CE-665DF9D25337}" presName="compositeShape" presStyleCnt="0">
        <dgm:presLayoutVars>
          <dgm:dir/>
          <dgm:resizeHandles/>
        </dgm:presLayoutVars>
      </dgm:prSet>
      <dgm:spPr/>
    </dgm:pt>
    <dgm:pt modelId="{212CD44C-888B-4707-BF17-B10AD1A6714E}" type="pres">
      <dgm:prSet presAssocID="{94041E4E-ECAA-41EC-B6CE-665DF9D25337}" presName="pyramid" presStyleLbl="node1" presStyleIdx="0" presStyleCnt="1" custLinFactNeighborX="-16833" custLinFactNeighborY="4745"/>
      <dgm:spPr>
        <a:solidFill>
          <a:srgbClr val="00CC99"/>
        </a:solidFill>
      </dgm:spPr>
    </dgm:pt>
    <dgm:pt modelId="{9E54BF13-332C-48CB-AD96-1962AEE628C7}" type="pres">
      <dgm:prSet presAssocID="{94041E4E-ECAA-41EC-B6CE-665DF9D25337}" presName="theList" presStyleCnt="0"/>
      <dgm:spPr/>
    </dgm:pt>
    <dgm:pt modelId="{7613AF1D-E1CB-4F80-BA19-699F19D4BA06}" type="pres">
      <dgm:prSet presAssocID="{EEF49119-4722-4452-BFDD-BB4148B84DB4}" presName="aNode" presStyleLbl="fgAcc1" presStyleIdx="0" presStyleCnt="3" custScaleX="124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1208E-F23E-41D5-82F0-FF907C8BBC41}" type="pres">
      <dgm:prSet presAssocID="{EEF49119-4722-4452-BFDD-BB4148B84DB4}" presName="aSpace" presStyleCnt="0"/>
      <dgm:spPr/>
    </dgm:pt>
    <dgm:pt modelId="{276120FC-09B8-4373-A2F3-430AAB4F60A8}" type="pres">
      <dgm:prSet presAssocID="{AE26DA09-A49F-4CEF-BB87-B43B644AB6D8}" presName="aNode" presStyleLbl="fgAcc1" presStyleIdx="1" presStyleCnt="3" custScaleX="12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608A5-7454-4A20-9B15-89E0E93C3731}" type="pres">
      <dgm:prSet presAssocID="{AE26DA09-A49F-4CEF-BB87-B43B644AB6D8}" presName="aSpace" presStyleCnt="0"/>
      <dgm:spPr/>
    </dgm:pt>
    <dgm:pt modelId="{1B5710FA-6896-4592-9DD3-59B2501827C9}" type="pres">
      <dgm:prSet presAssocID="{8D89371C-50CB-4435-8B23-29C38BB3C0DD}" presName="aNode" presStyleLbl="fgAcc1" presStyleIdx="2" presStyleCnt="3" custScaleX="122722" custLinFactNeighborX="1045" custLinFactNeighborY="-1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FA7B2-F658-402A-8DED-4BD82E6CA056}" type="pres">
      <dgm:prSet presAssocID="{8D89371C-50CB-4435-8B23-29C38BB3C0DD}" presName="aSpace" presStyleCnt="0"/>
      <dgm:spPr/>
    </dgm:pt>
  </dgm:ptLst>
  <dgm:cxnLst>
    <dgm:cxn modelId="{75DFCACA-8AAD-4892-879C-188DE837A0B4}" type="presOf" srcId="{AE26DA09-A49F-4CEF-BB87-B43B644AB6D8}" destId="{276120FC-09B8-4373-A2F3-430AAB4F60A8}" srcOrd="0" destOrd="0" presId="urn:microsoft.com/office/officeart/2005/8/layout/pyramid2"/>
    <dgm:cxn modelId="{E6D700CF-25BD-412E-AF6D-D0DE6BAECE4B}" srcId="{94041E4E-ECAA-41EC-B6CE-665DF9D25337}" destId="{8D89371C-50CB-4435-8B23-29C38BB3C0DD}" srcOrd="2" destOrd="0" parTransId="{A5EC57D1-93D0-4D64-935B-77691E184EC5}" sibTransId="{66A081DD-D3E5-4665-AF5F-071AEE580065}"/>
    <dgm:cxn modelId="{DF97E515-41CA-486B-96D6-4D44A168117D}" srcId="{94041E4E-ECAA-41EC-B6CE-665DF9D25337}" destId="{AE26DA09-A49F-4CEF-BB87-B43B644AB6D8}" srcOrd="1" destOrd="0" parTransId="{017CFE3E-8D1C-49D9-BD1A-269E2513A30F}" sibTransId="{854272F7-D73B-4AA0-8938-748A3360A586}"/>
    <dgm:cxn modelId="{C28F4EA3-2857-4350-A40C-29E04BF34937}" srcId="{94041E4E-ECAA-41EC-B6CE-665DF9D25337}" destId="{EEF49119-4722-4452-BFDD-BB4148B84DB4}" srcOrd="0" destOrd="0" parTransId="{0AB4DADF-B760-4BE5-ADFA-8CF145C8B30B}" sibTransId="{38418B65-094B-4189-B20C-E8149256FB9C}"/>
    <dgm:cxn modelId="{785981B4-5C1C-4C01-8AA5-8DF184E1A704}" type="presOf" srcId="{94041E4E-ECAA-41EC-B6CE-665DF9D25337}" destId="{D44D54AA-4F2D-4F69-AC16-8130C19B5ED8}" srcOrd="0" destOrd="0" presId="urn:microsoft.com/office/officeart/2005/8/layout/pyramid2"/>
    <dgm:cxn modelId="{90999061-440C-47C5-9B25-C0B0C3E4B90A}" type="presOf" srcId="{8D89371C-50CB-4435-8B23-29C38BB3C0DD}" destId="{1B5710FA-6896-4592-9DD3-59B2501827C9}" srcOrd="0" destOrd="0" presId="urn:microsoft.com/office/officeart/2005/8/layout/pyramid2"/>
    <dgm:cxn modelId="{E6DC8A7F-18AF-4353-9A09-F954DF21706D}" type="presOf" srcId="{EEF49119-4722-4452-BFDD-BB4148B84DB4}" destId="{7613AF1D-E1CB-4F80-BA19-699F19D4BA06}" srcOrd="0" destOrd="0" presId="urn:microsoft.com/office/officeart/2005/8/layout/pyramid2"/>
    <dgm:cxn modelId="{163E6D1E-42ED-4B49-9C15-76D693D929AA}" type="presParOf" srcId="{D44D54AA-4F2D-4F69-AC16-8130C19B5ED8}" destId="{212CD44C-888B-4707-BF17-B10AD1A6714E}" srcOrd="0" destOrd="0" presId="urn:microsoft.com/office/officeart/2005/8/layout/pyramid2"/>
    <dgm:cxn modelId="{CA52E1A5-A4C1-4A57-88B0-5BA4CB8DB506}" type="presParOf" srcId="{D44D54AA-4F2D-4F69-AC16-8130C19B5ED8}" destId="{9E54BF13-332C-48CB-AD96-1962AEE628C7}" srcOrd="1" destOrd="0" presId="urn:microsoft.com/office/officeart/2005/8/layout/pyramid2"/>
    <dgm:cxn modelId="{C6E0D5AD-F4F7-41E7-9BE4-35F3FC26B96D}" type="presParOf" srcId="{9E54BF13-332C-48CB-AD96-1962AEE628C7}" destId="{7613AF1D-E1CB-4F80-BA19-699F19D4BA06}" srcOrd="0" destOrd="0" presId="urn:microsoft.com/office/officeart/2005/8/layout/pyramid2"/>
    <dgm:cxn modelId="{616DBD48-D5ED-444E-9557-F43AF4ADC2FA}" type="presParOf" srcId="{9E54BF13-332C-48CB-AD96-1962AEE628C7}" destId="{7991208E-F23E-41D5-82F0-FF907C8BBC41}" srcOrd="1" destOrd="0" presId="urn:microsoft.com/office/officeart/2005/8/layout/pyramid2"/>
    <dgm:cxn modelId="{0565BFB8-21C5-4E13-B66E-FE47795D0C8B}" type="presParOf" srcId="{9E54BF13-332C-48CB-AD96-1962AEE628C7}" destId="{276120FC-09B8-4373-A2F3-430AAB4F60A8}" srcOrd="2" destOrd="0" presId="urn:microsoft.com/office/officeart/2005/8/layout/pyramid2"/>
    <dgm:cxn modelId="{67686C13-E521-46B9-AF83-FEC2D0FB24C7}" type="presParOf" srcId="{9E54BF13-332C-48CB-AD96-1962AEE628C7}" destId="{4BF608A5-7454-4A20-9B15-89E0E93C3731}" srcOrd="3" destOrd="0" presId="urn:microsoft.com/office/officeart/2005/8/layout/pyramid2"/>
    <dgm:cxn modelId="{B9115BCC-1E5E-45AB-AC10-0E19B6678B54}" type="presParOf" srcId="{9E54BF13-332C-48CB-AD96-1962AEE628C7}" destId="{1B5710FA-6896-4592-9DD3-59B2501827C9}" srcOrd="4" destOrd="0" presId="urn:microsoft.com/office/officeart/2005/8/layout/pyramid2"/>
    <dgm:cxn modelId="{9A7804F5-A282-4D1B-9759-64D3CEB4A2B1}" type="presParOf" srcId="{9E54BF13-332C-48CB-AD96-1962AEE628C7}" destId="{796FA7B2-F658-402A-8DED-4BD82E6CA05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5E6893-D7C5-449C-9530-785209346D4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820625-2C97-4AAA-8016-9C858717A3AA}">
      <dgm:prSet phldrT="[Текст]" custT="1"/>
      <dgm:spPr>
        <a:solidFill>
          <a:srgbClr val="00CC99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Доступность</a:t>
          </a:r>
          <a:endParaRPr lang="ru-RU" sz="2400" b="1" dirty="0">
            <a:solidFill>
              <a:schemeClr val="tx1"/>
            </a:solidFill>
          </a:endParaRPr>
        </a:p>
      </dgm:t>
    </dgm:pt>
    <dgm:pt modelId="{CF1247EB-6B11-4958-AD66-1C9DFBC9507C}" type="parTrans" cxnId="{09035EEA-983C-43E0-925E-9E08AAAAADA4}">
      <dgm:prSet/>
      <dgm:spPr/>
      <dgm:t>
        <a:bodyPr/>
        <a:lstStyle/>
        <a:p>
          <a:endParaRPr lang="ru-RU"/>
        </a:p>
      </dgm:t>
    </dgm:pt>
    <dgm:pt modelId="{E8B6AB88-C117-4417-BEF4-34050008DA1C}" type="sibTrans" cxnId="{09035EEA-983C-43E0-925E-9E08AAAAADA4}">
      <dgm:prSet/>
      <dgm:spPr/>
      <dgm:t>
        <a:bodyPr/>
        <a:lstStyle/>
        <a:p>
          <a:endParaRPr lang="ru-RU"/>
        </a:p>
      </dgm:t>
    </dgm:pt>
    <dgm:pt modelId="{6D2B4C72-C32F-4ADE-ACEB-80E9C0BACBF1}">
      <dgm:prSet phldrT="[Текст]" custT="1"/>
      <dgm:spPr>
        <a:solidFill>
          <a:srgbClr val="00CC99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Повторяемость</a:t>
          </a:r>
          <a:endParaRPr lang="ru-RU" sz="2400" b="1" dirty="0">
            <a:solidFill>
              <a:schemeClr val="tx1"/>
            </a:solidFill>
          </a:endParaRPr>
        </a:p>
      </dgm:t>
    </dgm:pt>
    <dgm:pt modelId="{ACE9922E-C088-41FA-92B1-CD639098ECB8}" type="parTrans" cxnId="{EDCDE0ED-99F9-40DB-A331-3CCEE1FEA73F}">
      <dgm:prSet/>
      <dgm:spPr/>
      <dgm:t>
        <a:bodyPr/>
        <a:lstStyle/>
        <a:p>
          <a:endParaRPr lang="ru-RU"/>
        </a:p>
      </dgm:t>
    </dgm:pt>
    <dgm:pt modelId="{DEF74272-FF37-4CF8-A859-8B92B69C4D3C}" type="sibTrans" cxnId="{EDCDE0ED-99F9-40DB-A331-3CCEE1FEA73F}">
      <dgm:prSet/>
      <dgm:spPr/>
      <dgm:t>
        <a:bodyPr/>
        <a:lstStyle/>
        <a:p>
          <a:endParaRPr lang="ru-RU"/>
        </a:p>
      </dgm:t>
    </dgm:pt>
    <dgm:pt modelId="{FA9A3AFE-5BED-4C03-B0BA-2E05426B116D}">
      <dgm:prSet phldrT="[Текст]" custT="1"/>
      <dgm:spPr>
        <a:solidFill>
          <a:srgbClr val="00CC99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Актуальность</a:t>
          </a:r>
          <a:endParaRPr lang="ru-RU" sz="2800" b="1" dirty="0">
            <a:solidFill>
              <a:schemeClr val="tx1"/>
            </a:solidFill>
          </a:endParaRPr>
        </a:p>
      </dgm:t>
    </dgm:pt>
    <dgm:pt modelId="{8A102333-CEC4-49E9-8D99-DEFA4CD5A882}" type="parTrans" cxnId="{55F77A58-1076-433F-B545-7ABF4E8B5B23}">
      <dgm:prSet/>
      <dgm:spPr/>
      <dgm:t>
        <a:bodyPr/>
        <a:lstStyle/>
        <a:p>
          <a:endParaRPr lang="ru-RU"/>
        </a:p>
      </dgm:t>
    </dgm:pt>
    <dgm:pt modelId="{F9D31CF8-286E-4123-972A-125A806F8A40}" type="sibTrans" cxnId="{55F77A58-1076-433F-B545-7ABF4E8B5B23}">
      <dgm:prSet/>
      <dgm:spPr/>
      <dgm:t>
        <a:bodyPr/>
        <a:lstStyle/>
        <a:p>
          <a:endParaRPr lang="ru-RU"/>
        </a:p>
      </dgm:t>
    </dgm:pt>
    <dgm:pt modelId="{9417B65B-9A4B-4BFB-B9D3-2A76A6A97C6D}">
      <dgm:prSet custT="1"/>
      <dgm:spPr>
        <a:solidFill>
          <a:srgbClr val="00CC99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Элемент новизны</a:t>
          </a:r>
          <a:endParaRPr lang="ru-RU" sz="2800" b="1" dirty="0">
            <a:solidFill>
              <a:schemeClr val="tx1"/>
            </a:solidFill>
          </a:endParaRPr>
        </a:p>
      </dgm:t>
    </dgm:pt>
    <dgm:pt modelId="{51E3B9EC-2B52-4F0D-99C8-AE15125CDF7D}" type="parTrans" cxnId="{B4C04EC9-15C8-4EE7-9335-AED9D25FB4B9}">
      <dgm:prSet/>
      <dgm:spPr/>
      <dgm:t>
        <a:bodyPr/>
        <a:lstStyle/>
        <a:p>
          <a:endParaRPr lang="ru-RU"/>
        </a:p>
      </dgm:t>
    </dgm:pt>
    <dgm:pt modelId="{9646DDEE-EE4B-4D02-885F-AA724B2EBC34}" type="sibTrans" cxnId="{B4C04EC9-15C8-4EE7-9335-AED9D25FB4B9}">
      <dgm:prSet/>
      <dgm:spPr/>
      <dgm:t>
        <a:bodyPr/>
        <a:lstStyle/>
        <a:p>
          <a:endParaRPr lang="ru-RU"/>
        </a:p>
      </dgm:t>
    </dgm:pt>
    <dgm:pt modelId="{03B6C993-27F1-4B66-BDED-06AF0F5F4CC3}">
      <dgm:prSet custT="1"/>
      <dgm:spPr>
        <a:solidFill>
          <a:srgbClr val="00CC99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Коллективность</a:t>
          </a:r>
          <a:endParaRPr lang="ru-RU" sz="2800" b="1" dirty="0">
            <a:solidFill>
              <a:schemeClr val="tx1"/>
            </a:solidFill>
          </a:endParaRPr>
        </a:p>
      </dgm:t>
    </dgm:pt>
    <dgm:pt modelId="{AD0098A7-1951-473C-BF22-FD9A97592ED3}" type="parTrans" cxnId="{2864AF0A-1D83-4E16-8016-C2509E866F08}">
      <dgm:prSet/>
      <dgm:spPr/>
      <dgm:t>
        <a:bodyPr/>
        <a:lstStyle/>
        <a:p>
          <a:endParaRPr lang="ru-RU"/>
        </a:p>
      </dgm:t>
    </dgm:pt>
    <dgm:pt modelId="{A6B2118F-A6F7-4D5C-9DE0-8EAE3FED73BD}" type="sibTrans" cxnId="{2864AF0A-1D83-4E16-8016-C2509E866F08}">
      <dgm:prSet/>
      <dgm:spPr/>
      <dgm:t>
        <a:bodyPr/>
        <a:lstStyle/>
        <a:p>
          <a:endParaRPr lang="ru-RU"/>
        </a:p>
      </dgm:t>
    </dgm:pt>
    <dgm:pt modelId="{132C1B8F-AB7C-431A-8D0D-6838685A7B31}" type="pres">
      <dgm:prSet presAssocID="{3A5E6893-D7C5-449C-9530-785209346D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09CC80-7CF6-486C-9962-CA67B8FC2B37}" type="pres">
      <dgm:prSet presAssocID="{8D820625-2C97-4AAA-8016-9C858717A3AA}" presName="parentLin" presStyleCnt="0"/>
      <dgm:spPr/>
    </dgm:pt>
    <dgm:pt modelId="{891DC83A-3BB7-4B95-B694-0C9FDFDE204A}" type="pres">
      <dgm:prSet presAssocID="{8D820625-2C97-4AAA-8016-9C858717A3A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FD99B1A-9D41-43A8-A8B3-3E22AD9B801B}" type="pres">
      <dgm:prSet presAssocID="{8D820625-2C97-4AAA-8016-9C858717A3A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990ED-74F6-42B4-B8DD-44578503B05E}" type="pres">
      <dgm:prSet presAssocID="{8D820625-2C97-4AAA-8016-9C858717A3AA}" presName="negativeSpace" presStyleCnt="0"/>
      <dgm:spPr/>
    </dgm:pt>
    <dgm:pt modelId="{63F80E1E-F4A3-494F-9C2C-0096242A7A27}" type="pres">
      <dgm:prSet presAssocID="{8D820625-2C97-4AAA-8016-9C858717A3AA}" presName="childText" presStyleLbl="conFgAcc1" presStyleIdx="0" presStyleCnt="5">
        <dgm:presLayoutVars>
          <dgm:bulletEnabled val="1"/>
        </dgm:presLayoutVars>
      </dgm:prSet>
      <dgm:spPr>
        <a:solidFill>
          <a:srgbClr val="FF0000">
            <a:alpha val="90000"/>
          </a:srgbClr>
        </a:solidFill>
        <a:ln>
          <a:solidFill>
            <a:srgbClr val="FF0000"/>
          </a:solidFill>
        </a:ln>
      </dgm:spPr>
    </dgm:pt>
    <dgm:pt modelId="{D2C2C9BC-882C-4610-A3AB-325F8857FBE8}" type="pres">
      <dgm:prSet presAssocID="{E8B6AB88-C117-4417-BEF4-34050008DA1C}" presName="spaceBetweenRectangles" presStyleCnt="0"/>
      <dgm:spPr/>
    </dgm:pt>
    <dgm:pt modelId="{AF5898CD-A5A6-4F7E-8F9E-E161C3CC65A1}" type="pres">
      <dgm:prSet presAssocID="{6D2B4C72-C32F-4ADE-ACEB-80E9C0BACBF1}" presName="parentLin" presStyleCnt="0"/>
      <dgm:spPr/>
    </dgm:pt>
    <dgm:pt modelId="{E96E3CD7-B33A-494A-9281-670274EE9170}" type="pres">
      <dgm:prSet presAssocID="{6D2B4C72-C32F-4ADE-ACEB-80E9C0BACBF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3265DCF-3AEB-4687-A40E-A7333B0C00EB}" type="pres">
      <dgm:prSet presAssocID="{6D2B4C72-C32F-4ADE-ACEB-80E9C0BACBF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C4F20-2B61-4168-A5DD-D04CBE482BB2}" type="pres">
      <dgm:prSet presAssocID="{6D2B4C72-C32F-4ADE-ACEB-80E9C0BACBF1}" presName="negativeSpace" presStyleCnt="0"/>
      <dgm:spPr/>
    </dgm:pt>
    <dgm:pt modelId="{BDF05239-F6A1-445B-82E3-FFAB8480607F}" type="pres">
      <dgm:prSet presAssocID="{6D2B4C72-C32F-4ADE-ACEB-80E9C0BACBF1}" presName="childText" presStyleLbl="conFgAcc1" presStyleIdx="1" presStyleCnt="5">
        <dgm:presLayoutVars>
          <dgm:bulletEnabled val="1"/>
        </dgm:presLayoutVars>
      </dgm:prSet>
      <dgm:spPr>
        <a:solidFill>
          <a:srgbClr val="FFFF00">
            <a:alpha val="90000"/>
          </a:srgbClr>
        </a:solidFill>
        <a:ln>
          <a:solidFill>
            <a:srgbClr val="FFFF00"/>
          </a:solidFill>
        </a:ln>
      </dgm:spPr>
    </dgm:pt>
    <dgm:pt modelId="{1FEA55B3-E822-4875-B27C-3EC9DEFA3A6B}" type="pres">
      <dgm:prSet presAssocID="{DEF74272-FF37-4CF8-A859-8B92B69C4D3C}" presName="spaceBetweenRectangles" presStyleCnt="0"/>
      <dgm:spPr/>
    </dgm:pt>
    <dgm:pt modelId="{A6161C3D-37E8-45A5-A1B6-16F4740F946F}" type="pres">
      <dgm:prSet presAssocID="{FA9A3AFE-5BED-4C03-B0BA-2E05426B116D}" presName="parentLin" presStyleCnt="0"/>
      <dgm:spPr/>
    </dgm:pt>
    <dgm:pt modelId="{FAB7470D-D164-43AF-84AB-36C9390C88CF}" type="pres">
      <dgm:prSet presAssocID="{FA9A3AFE-5BED-4C03-B0BA-2E05426B116D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4D2FB6B7-8DD3-44E6-9CF1-663A008E7B1D}" type="pres">
      <dgm:prSet presAssocID="{FA9A3AFE-5BED-4C03-B0BA-2E05426B116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2E940-EDEE-4BF6-8DD5-DEA381C64FCF}" type="pres">
      <dgm:prSet presAssocID="{FA9A3AFE-5BED-4C03-B0BA-2E05426B116D}" presName="negativeSpace" presStyleCnt="0"/>
      <dgm:spPr/>
    </dgm:pt>
    <dgm:pt modelId="{85AE348C-0B9C-4CA4-B0C9-70C1CDEC6E29}" type="pres">
      <dgm:prSet presAssocID="{FA9A3AFE-5BED-4C03-B0BA-2E05426B116D}" presName="childText" presStyleLbl="conFgAcc1" presStyleIdx="2" presStyleCnt="5">
        <dgm:presLayoutVars>
          <dgm:bulletEnabled val="1"/>
        </dgm:presLayoutVars>
      </dgm:prSet>
      <dgm:spPr>
        <a:solidFill>
          <a:srgbClr val="002060">
            <a:alpha val="90000"/>
          </a:srgbClr>
        </a:solidFill>
        <a:ln>
          <a:solidFill>
            <a:srgbClr val="002060"/>
          </a:solidFill>
        </a:ln>
      </dgm:spPr>
    </dgm:pt>
    <dgm:pt modelId="{0E5BC9F0-3D30-449B-842C-FDFEAAA04B77}" type="pres">
      <dgm:prSet presAssocID="{F9D31CF8-286E-4123-972A-125A806F8A40}" presName="spaceBetweenRectangles" presStyleCnt="0"/>
      <dgm:spPr/>
    </dgm:pt>
    <dgm:pt modelId="{A3BABEBB-81D2-4C6D-A771-58DBDC528736}" type="pres">
      <dgm:prSet presAssocID="{9417B65B-9A4B-4BFB-B9D3-2A76A6A97C6D}" presName="parentLin" presStyleCnt="0"/>
      <dgm:spPr/>
    </dgm:pt>
    <dgm:pt modelId="{3715F4F0-6CF7-4FAE-9463-D0D52EB19AC5}" type="pres">
      <dgm:prSet presAssocID="{9417B65B-9A4B-4BFB-B9D3-2A76A6A97C6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395DAFB5-B142-4AA8-9CAE-16AF84D2E7E9}" type="pres">
      <dgm:prSet presAssocID="{9417B65B-9A4B-4BFB-B9D3-2A76A6A97C6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1EFDC-9B85-49DA-A04A-AE1B90784D6A}" type="pres">
      <dgm:prSet presAssocID="{9417B65B-9A4B-4BFB-B9D3-2A76A6A97C6D}" presName="negativeSpace" presStyleCnt="0"/>
      <dgm:spPr/>
    </dgm:pt>
    <dgm:pt modelId="{3CC05B14-2AC0-4A0B-9E0D-EBF2FD5A58B8}" type="pres">
      <dgm:prSet presAssocID="{9417B65B-9A4B-4BFB-B9D3-2A76A6A97C6D}" presName="childText" presStyleLbl="conFgAcc1" presStyleIdx="3" presStyleCnt="5">
        <dgm:presLayoutVars>
          <dgm:bulletEnabled val="1"/>
        </dgm:presLayoutVars>
      </dgm:prSet>
      <dgm:spPr>
        <a:solidFill>
          <a:srgbClr val="3399FF">
            <a:alpha val="90000"/>
          </a:srgbClr>
        </a:solidFill>
      </dgm:spPr>
    </dgm:pt>
    <dgm:pt modelId="{DC5E84E8-FA75-4825-81FF-7C508A4DDF6E}" type="pres">
      <dgm:prSet presAssocID="{9646DDEE-EE4B-4D02-885F-AA724B2EBC34}" presName="spaceBetweenRectangles" presStyleCnt="0"/>
      <dgm:spPr/>
    </dgm:pt>
    <dgm:pt modelId="{0D7E5A55-C568-488F-82B5-A04D3E4BFCB2}" type="pres">
      <dgm:prSet presAssocID="{03B6C993-27F1-4B66-BDED-06AF0F5F4CC3}" presName="parentLin" presStyleCnt="0"/>
      <dgm:spPr/>
    </dgm:pt>
    <dgm:pt modelId="{F6AA438D-269B-4820-9CA4-11E5E41F1568}" type="pres">
      <dgm:prSet presAssocID="{03B6C993-27F1-4B66-BDED-06AF0F5F4CC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EC2E000-BB49-4887-8618-15B0D4CB9DE2}" type="pres">
      <dgm:prSet presAssocID="{03B6C993-27F1-4B66-BDED-06AF0F5F4CC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7EC63-E98F-44BE-ADD9-866C704D3A8B}" type="pres">
      <dgm:prSet presAssocID="{03B6C993-27F1-4B66-BDED-06AF0F5F4CC3}" presName="negativeSpace" presStyleCnt="0"/>
      <dgm:spPr/>
    </dgm:pt>
    <dgm:pt modelId="{6A281A5D-4FB9-4DB8-9051-AF24C0751FC3}" type="pres">
      <dgm:prSet presAssocID="{03B6C993-27F1-4B66-BDED-06AF0F5F4CC3}" presName="childText" presStyleLbl="conFgAcc1" presStyleIdx="4" presStyleCnt="5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</dgm:pt>
  </dgm:ptLst>
  <dgm:cxnLst>
    <dgm:cxn modelId="{5968B1DE-69D3-4DDF-9BB9-08C7F651DF1B}" type="presOf" srcId="{FA9A3AFE-5BED-4C03-B0BA-2E05426B116D}" destId="{FAB7470D-D164-43AF-84AB-36C9390C88CF}" srcOrd="0" destOrd="0" presId="urn:microsoft.com/office/officeart/2005/8/layout/list1"/>
    <dgm:cxn modelId="{CF502FBA-4393-433E-A767-6C8A8E190E73}" type="presOf" srcId="{3A5E6893-D7C5-449C-9530-785209346D45}" destId="{132C1B8F-AB7C-431A-8D0D-6838685A7B31}" srcOrd="0" destOrd="0" presId="urn:microsoft.com/office/officeart/2005/8/layout/list1"/>
    <dgm:cxn modelId="{231D14CF-B125-4B68-9F65-DF326DBAAC89}" type="presOf" srcId="{03B6C993-27F1-4B66-BDED-06AF0F5F4CC3}" destId="{DEC2E000-BB49-4887-8618-15B0D4CB9DE2}" srcOrd="1" destOrd="0" presId="urn:microsoft.com/office/officeart/2005/8/layout/list1"/>
    <dgm:cxn modelId="{EDCDE0ED-99F9-40DB-A331-3CCEE1FEA73F}" srcId="{3A5E6893-D7C5-449C-9530-785209346D45}" destId="{6D2B4C72-C32F-4ADE-ACEB-80E9C0BACBF1}" srcOrd="1" destOrd="0" parTransId="{ACE9922E-C088-41FA-92B1-CD639098ECB8}" sibTransId="{DEF74272-FF37-4CF8-A859-8B92B69C4D3C}"/>
    <dgm:cxn modelId="{FB08BE7B-68B2-4F96-B545-563458525DBA}" type="presOf" srcId="{9417B65B-9A4B-4BFB-B9D3-2A76A6A97C6D}" destId="{3715F4F0-6CF7-4FAE-9463-D0D52EB19AC5}" srcOrd="0" destOrd="0" presId="urn:microsoft.com/office/officeart/2005/8/layout/list1"/>
    <dgm:cxn modelId="{A5C9AE09-1755-48FE-A369-C938B55B6EF7}" type="presOf" srcId="{FA9A3AFE-5BED-4C03-B0BA-2E05426B116D}" destId="{4D2FB6B7-8DD3-44E6-9CF1-663A008E7B1D}" srcOrd="1" destOrd="0" presId="urn:microsoft.com/office/officeart/2005/8/layout/list1"/>
    <dgm:cxn modelId="{72FBC389-3568-4494-AA6A-D7902C845409}" type="presOf" srcId="{9417B65B-9A4B-4BFB-B9D3-2A76A6A97C6D}" destId="{395DAFB5-B142-4AA8-9CAE-16AF84D2E7E9}" srcOrd="1" destOrd="0" presId="urn:microsoft.com/office/officeart/2005/8/layout/list1"/>
    <dgm:cxn modelId="{A8D816EF-FB25-4DC5-9E29-AB0FB48B93F7}" type="presOf" srcId="{8D820625-2C97-4AAA-8016-9C858717A3AA}" destId="{891DC83A-3BB7-4B95-B694-0C9FDFDE204A}" srcOrd="0" destOrd="0" presId="urn:microsoft.com/office/officeart/2005/8/layout/list1"/>
    <dgm:cxn modelId="{B4C04EC9-15C8-4EE7-9335-AED9D25FB4B9}" srcId="{3A5E6893-D7C5-449C-9530-785209346D45}" destId="{9417B65B-9A4B-4BFB-B9D3-2A76A6A97C6D}" srcOrd="3" destOrd="0" parTransId="{51E3B9EC-2B52-4F0D-99C8-AE15125CDF7D}" sibTransId="{9646DDEE-EE4B-4D02-885F-AA724B2EBC34}"/>
    <dgm:cxn modelId="{94A033C3-1275-4CBD-9F87-4E94B23C02B8}" type="presOf" srcId="{03B6C993-27F1-4B66-BDED-06AF0F5F4CC3}" destId="{F6AA438D-269B-4820-9CA4-11E5E41F1568}" srcOrd="0" destOrd="0" presId="urn:microsoft.com/office/officeart/2005/8/layout/list1"/>
    <dgm:cxn modelId="{55F77A58-1076-433F-B545-7ABF4E8B5B23}" srcId="{3A5E6893-D7C5-449C-9530-785209346D45}" destId="{FA9A3AFE-5BED-4C03-B0BA-2E05426B116D}" srcOrd="2" destOrd="0" parTransId="{8A102333-CEC4-49E9-8D99-DEFA4CD5A882}" sibTransId="{F9D31CF8-286E-4123-972A-125A806F8A40}"/>
    <dgm:cxn modelId="{860C731E-1B75-4444-BAE5-C8CC65868F05}" type="presOf" srcId="{8D820625-2C97-4AAA-8016-9C858717A3AA}" destId="{FFD99B1A-9D41-43A8-A8B3-3E22AD9B801B}" srcOrd="1" destOrd="0" presId="urn:microsoft.com/office/officeart/2005/8/layout/list1"/>
    <dgm:cxn modelId="{09035EEA-983C-43E0-925E-9E08AAAAADA4}" srcId="{3A5E6893-D7C5-449C-9530-785209346D45}" destId="{8D820625-2C97-4AAA-8016-9C858717A3AA}" srcOrd="0" destOrd="0" parTransId="{CF1247EB-6B11-4958-AD66-1C9DFBC9507C}" sibTransId="{E8B6AB88-C117-4417-BEF4-34050008DA1C}"/>
    <dgm:cxn modelId="{C3010530-11AF-473D-8370-6824ADBB5806}" type="presOf" srcId="{6D2B4C72-C32F-4ADE-ACEB-80E9C0BACBF1}" destId="{A3265DCF-3AEB-4687-A40E-A7333B0C00EB}" srcOrd="1" destOrd="0" presId="urn:microsoft.com/office/officeart/2005/8/layout/list1"/>
    <dgm:cxn modelId="{D2338007-8C69-49BA-8B48-E77C6C5CD9F0}" type="presOf" srcId="{6D2B4C72-C32F-4ADE-ACEB-80E9C0BACBF1}" destId="{E96E3CD7-B33A-494A-9281-670274EE9170}" srcOrd="0" destOrd="0" presId="urn:microsoft.com/office/officeart/2005/8/layout/list1"/>
    <dgm:cxn modelId="{2864AF0A-1D83-4E16-8016-C2509E866F08}" srcId="{3A5E6893-D7C5-449C-9530-785209346D45}" destId="{03B6C993-27F1-4B66-BDED-06AF0F5F4CC3}" srcOrd="4" destOrd="0" parTransId="{AD0098A7-1951-473C-BF22-FD9A97592ED3}" sibTransId="{A6B2118F-A6F7-4D5C-9DE0-8EAE3FED73BD}"/>
    <dgm:cxn modelId="{A625BBF5-9A01-4C31-92CC-F552E010EA61}" type="presParOf" srcId="{132C1B8F-AB7C-431A-8D0D-6838685A7B31}" destId="{B309CC80-7CF6-486C-9962-CA67B8FC2B37}" srcOrd="0" destOrd="0" presId="urn:microsoft.com/office/officeart/2005/8/layout/list1"/>
    <dgm:cxn modelId="{27BCFA83-0963-4E1A-9671-08432C32850B}" type="presParOf" srcId="{B309CC80-7CF6-486C-9962-CA67B8FC2B37}" destId="{891DC83A-3BB7-4B95-B694-0C9FDFDE204A}" srcOrd="0" destOrd="0" presId="urn:microsoft.com/office/officeart/2005/8/layout/list1"/>
    <dgm:cxn modelId="{CA2406DB-0B42-45DF-BC80-3FB90C01036B}" type="presParOf" srcId="{B309CC80-7CF6-486C-9962-CA67B8FC2B37}" destId="{FFD99B1A-9D41-43A8-A8B3-3E22AD9B801B}" srcOrd="1" destOrd="0" presId="urn:microsoft.com/office/officeart/2005/8/layout/list1"/>
    <dgm:cxn modelId="{3E2E96D1-317F-4CD7-9BE2-64E5DE036E4C}" type="presParOf" srcId="{132C1B8F-AB7C-431A-8D0D-6838685A7B31}" destId="{8B8990ED-74F6-42B4-B8DD-44578503B05E}" srcOrd="1" destOrd="0" presId="urn:microsoft.com/office/officeart/2005/8/layout/list1"/>
    <dgm:cxn modelId="{9FE6100E-8AAE-403E-9070-D9FD255DEAA6}" type="presParOf" srcId="{132C1B8F-AB7C-431A-8D0D-6838685A7B31}" destId="{63F80E1E-F4A3-494F-9C2C-0096242A7A27}" srcOrd="2" destOrd="0" presId="urn:microsoft.com/office/officeart/2005/8/layout/list1"/>
    <dgm:cxn modelId="{63CFD0F1-475F-4B6B-AB13-732AB6A47A54}" type="presParOf" srcId="{132C1B8F-AB7C-431A-8D0D-6838685A7B31}" destId="{D2C2C9BC-882C-4610-A3AB-325F8857FBE8}" srcOrd="3" destOrd="0" presId="urn:microsoft.com/office/officeart/2005/8/layout/list1"/>
    <dgm:cxn modelId="{6EDD3780-44C9-497F-9512-CFAA3CF778C4}" type="presParOf" srcId="{132C1B8F-AB7C-431A-8D0D-6838685A7B31}" destId="{AF5898CD-A5A6-4F7E-8F9E-E161C3CC65A1}" srcOrd="4" destOrd="0" presId="urn:microsoft.com/office/officeart/2005/8/layout/list1"/>
    <dgm:cxn modelId="{72C3F0F5-F4E4-4287-9179-727BDC94664B}" type="presParOf" srcId="{AF5898CD-A5A6-4F7E-8F9E-E161C3CC65A1}" destId="{E96E3CD7-B33A-494A-9281-670274EE9170}" srcOrd="0" destOrd="0" presId="urn:microsoft.com/office/officeart/2005/8/layout/list1"/>
    <dgm:cxn modelId="{DB3E7502-A4F4-4BD5-A6F9-8FE655D38910}" type="presParOf" srcId="{AF5898CD-A5A6-4F7E-8F9E-E161C3CC65A1}" destId="{A3265DCF-3AEB-4687-A40E-A7333B0C00EB}" srcOrd="1" destOrd="0" presId="urn:microsoft.com/office/officeart/2005/8/layout/list1"/>
    <dgm:cxn modelId="{183197C6-4A1B-4DB4-B947-2294518575DF}" type="presParOf" srcId="{132C1B8F-AB7C-431A-8D0D-6838685A7B31}" destId="{A70C4F20-2B61-4168-A5DD-D04CBE482BB2}" srcOrd="5" destOrd="0" presId="urn:microsoft.com/office/officeart/2005/8/layout/list1"/>
    <dgm:cxn modelId="{89528158-B402-4DF5-A735-135719A64231}" type="presParOf" srcId="{132C1B8F-AB7C-431A-8D0D-6838685A7B31}" destId="{BDF05239-F6A1-445B-82E3-FFAB8480607F}" srcOrd="6" destOrd="0" presId="urn:microsoft.com/office/officeart/2005/8/layout/list1"/>
    <dgm:cxn modelId="{D7576730-B32F-4D4C-8F29-6102FEDDB4CC}" type="presParOf" srcId="{132C1B8F-AB7C-431A-8D0D-6838685A7B31}" destId="{1FEA55B3-E822-4875-B27C-3EC9DEFA3A6B}" srcOrd="7" destOrd="0" presId="urn:microsoft.com/office/officeart/2005/8/layout/list1"/>
    <dgm:cxn modelId="{8C0284C0-6EB8-4D9B-9832-D8EC888BAC94}" type="presParOf" srcId="{132C1B8F-AB7C-431A-8D0D-6838685A7B31}" destId="{A6161C3D-37E8-45A5-A1B6-16F4740F946F}" srcOrd="8" destOrd="0" presId="urn:microsoft.com/office/officeart/2005/8/layout/list1"/>
    <dgm:cxn modelId="{1CA8E7E1-6B07-4B86-B14B-93A3DB05ED48}" type="presParOf" srcId="{A6161C3D-37E8-45A5-A1B6-16F4740F946F}" destId="{FAB7470D-D164-43AF-84AB-36C9390C88CF}" srcOrd="0" destOrd="0" presId="urn:microsoft.com/office/officeart/2005/8/layout/list1"/>
    <dgm:cxn modelId="{3963F0C4-325D-44CC-B249-1750E99207B3}" type="presParOf" srcId="{A6161C3D-37E8-45A5-A1B6-16F4740F946F}" destId="{4D2FB6B7-8DD3-44E6-9CF1-663A008E7B1D}" srcOrd="1" destOrd="0" presId="urn:microsoft.com/office/officeart/2005/8/layout/list1"/>
    <dgm:cxn modelId="{861F1DC4-553F-4373-8264-0545A14536AA}" type="presParOf" srcId="{132C1B8F-AB7C-431A-8D0D-6838685A7B31}" destId="{A612E940-EDEE-4BF6-8DD5-DEA381C64FCF}" srcOrd="9" destOrd="0" presId="urn:microsoft.com/office/officeart/2005/8/layout/list1"/>
    <dgm:cxn modelId="{1B877A80-3836-4062-AEF3-41EE0CE874E6}" type="presParOf" srcId="{132C1B8F-AB7C-431A-8D0D-6838685A7B31}" destId="{85AE348C-0B9C-4CA4-B0C9-70C1CDEC6E29}" srcOrd="10" destOrd="0" presId="urn:microsoft.com/office/officeart/2005/8/layout/list1"/>
    <dgm:cxn modelId="{D05466B5-BF2F-4FCD-858D-8A9D40C3B9E6}" type="presParOf" srcId="{132C1B8F-AB7C-431A-8D0D-6838685A7B31}" destId="{0E5BC9F0-3D30-449B-842C-FDFEAAA04B77}" srcOrd="11" destOrd="0" presId="urn:microsoft.com/office/officeart/2005/8/layout/list1"/>
    <dgm:cxn modelId="{670DC76C-985D-4797-8373-59189A1E3085}" type="presParOf" srcId="{132C1B8F-AB7C-431A-8D0D-6838685A7B31}" destId="{A3BABEBB-81D2-4C6D-A771-58DBDC528736}" srcOrd="12" destOrd="0" presId="urn:microsoft.com/office/officeart/2005/8/layout/list1"/>
    <dgm:cxn modelId="{2CBD8531-B3B9-498A-940E-E8262F6CF532}" type="presParOf" srcId="{A3BABEBB-81D2-4C6D-A771-58DBDC528736}" destId="{3715F4F0-6CF7-4FAE-9463-D0D52EB19AC5}" srcOrd="0" destOrd="0" presId="urn:microsoft.com/office/officeart/2005/8/layout/list1"/>
    <dgm:cxn modelId="{83907DA6-DA91-4077-BA17-FBACB6C5E6B8}" type="presParOf" srcId="{A3BABEBB-81D2-4C6D-A771-58DBDC528736}" destId="{395DAFB5-B142-4AA8-9CAE-16AF84D2E7E9}" srcOrd="1" destOrd="0" presId="urn:microsoft.com/office/officeart/2005/8/layout/list1"/>
    <dgm:cxn modelId="{7C1279E3-626A-4396-A405-3ACF8D8D57EC}" type="presParOf" srcId="{132C1B8F-AB7C-431A-8D0D-6838685A7B31}" destId="{A041EFDC-9B85-49DA-A04A-AE1B90784D6A}" srcOrd="13" destOrd="0" presId="urn:microsoft.com/office/officeart/2005/8/layout/list1"/>
    <dgm:cxn modelId="{14354898-4C27-41EC-B471-55AF509B2CEB}" type="presParOf" srcId="{132C1B8F-AB7C-431A-8D0D-6838685A7B31}" destId="{3CC05B14-2AC0-4A0B-9E0D-EBF2FD5A58B8}" srcOrd="14" destOrd="0" presId="urn:microsoft.com/office/officeart/2005/8/layout/list1"/>
    <dgm:cxn modelId="{07F6460C-BC2E-4C67-A0CB-8656B1682A0A}" type="presParOf" srcId="{132C1B8F-AB7C-431A-8D0D-6838685A7B31}" destId="{DC5E84E8-FA75-4825-81FF-7C508A4DDF6E}" srcOrd="15" destOrd="0" presId="urn:microsoft.com/office/officeart/2005/8/layout/list1"/>
    <dgm:cxn modelId="{25ED32BF-9F9F-482D-A4AC-4F799EE375B4}" type="presParOf" srcId="{132C1B8F-AB7C-431A-8D0D-6838685A7B31}" destId="{0D7E5A55-C568-488F-82B5-A04D3E4BFCB2}" srcOrd="16" destOrd="0" presId="urn:microsoft.com/office/officeart/2005/8/layout/list1"/>
    <dgm:cxn modelId="{820FB59B-5335-4550-8701-2181E38DA51A}" type="presParOf" srcId="{0D7E5A55-C568-488F-82B5-A04D3E4BFCB2}" destId="{F6AA438D-269B-4820-9CA4-11E5E41F1568}" srcOrd="0" destOrd="0" presId="urn:microsoft.com/office/officeart/2005/8/layout/list1"/>
    <dgm:cxn modelId="{D77B5E07-4AAA-4444-86DD-2F415F238736}" type="presParOf" srcId="{0D7E5A55-C568-488F-82B5-A04D3E4BFCB2}" destId="{DEC2E000-BB49-4887-8618-15B0D4CB9DE2}" srcOrd="1" destOrd="0" presId="urn:microsoft.com/office/officeart/2005/8/layout/list1"/>
    <dgm:cxn modelId="{F1EB6817-3031-4DC6-BDE3-2E6897188144}" type="presParOf" srcId="{132C1B8F-AB7C-431A-8D0D-6838685A7B31}" destId="{DBF7EC63-E98F-44BE-ADD9-866C704D3A8B}" srcOrd="17" destOrd="0" presId="urn:microsoft.com/office/officeart/2005/8/layout/list1"/>
    <dgm:cxn modelId="{4C9BC43A-AE15-4EA9-872A-628CEE7B653A}" type="presParOf" srcId="{132C1B8F-AB7C-431A-8D0D-6838685A7B31}" destId="{6A281A5D-4FB9-4DB8-9051-AF24C0751FC3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35F58F-3AE4-4B93-A507-E67D6206C12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87D463-D2BB-4366-BF0B-A03242516DC2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Объекты на экране большие по размеру и знакомы детям.</a:t>
          </a:r>
          <a:endParaRPr lang="ru-RU" sz="1800" dirty="0"/>
        </a:p>
      </dgm:t>
    </dgm:pt>
    <dgm:pt modelId="{66A07EC9-7AA5-4F24-B411-AFC57553868A}" type="parTrans" cxnId="{533CE5AF-0742-499A-BED3-672BFB845123}">
      <dgm:prSet/>
      <dgm:spPr/>
      <dgm:t>
        <a:bodyPr/>
        <a:lstStyle/>
        <a:p>
          <a:endParaRPr lang="ru-RU"/>
        </a:p>
      </dgm:t>
    </dgm:pt>
    <dgm:pt modelId="{ACC7DB22-19E2-41D1-B1E7-A2DF12B75C1B}" type="sibTrans" cxnId="{533CE5AF-0742-499A-BED3-672BFB845123}">
      <dgm:prSet/>
      <dgm:spPr/>
      <dgm:t>
        <a:bodyPr/>
        <a:lstStyle/>
        <a:p>
          <a:endParaRPr lang="ru-RU"/>
        </a:p>
      </dgm:t>
    </dgm:pt>
    <dgm:pt modelId="{ED18074D-9298-4FC6-8903-AE840DD41545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Задания интересны, понятны, просты в управлении.</a:t>
          </a:r>
          <a:endParaRPr lang="ru-RU" sz="2400" b="1" dirty="0">
            <a:solidFill>
              <a:schemeClr val="tx1"/>
            </a:solidFill>
          </a:endParaRPr>
        </a:p>
      </dgm:t>
    </dgm:pt>
    <dgm:pt modelId="{F9B337C5-1BCC-4532-B21A-5DEFA657E9F0}" type="parTrans" cxnId="{7B2CBA23-CE44-4B98-A026-E7AC761A095F}">
      <dgm:prSet/>
      <dgm:spPr/>
      <dgm:t>
        <a:bodyPr/>
        <a:lstStyle/>
        <a:p>
          <a:endParaRPr lang="ru-RU"/>
        </a:p>
      </dgm:t>
    </dgm:pt>
    <dgm:pt modelId="{0CB3370E-02F6-4085-982F-DC98391CBD20}" type="sibTrans" cxnId="{7B2CBA23-CE44-4B98-A026-E7AC761A095F}">
      <dgm:prSet/>
      <dgm:spPr/>
      <dgm:t>
        <a:bodyPr/>
        <a:lstStyle/>
        <a:p>
          <a:endParaRPr lang="ru-RU"/>
        </a:p>
      </dgm:t>
    </dgm:pt>
    <dgm:pt modelId="{264A3D69-081E-4B44-A303-5712E0607125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Соответствие возрастным особенностям.</a:t>
          </a:r>
          <a:endParaRPr lang="ru-RU" sz="1800" dirty="0"/>
        </a:p>
      </dgm:t>
    </dgm:pt>
    <dgm:pt modelId="{C7003AD6-CE69-4674-BCE0-8D1E457A4B5C}" type="parTrans" cxnId="{40DE63E1-650B-4AF7-A93A-83EE9FC2101E}">
      <dgm:prSet/>
      <dgm:spPr/>
      <dgm:t>
        <a:bodyPr/>
        <a:lstStyle/>
        <a:p>
          <a:endParaRPr lang="ru-RU"/>
        </a:p>
      </dgm:t>
    </dgm:pt>
    <dgm:pt modelId="{C04F908B-1DEA-413F-9ACC-8B7478B74D16}" type="sibTrans" cxnId="{40DE63E1-650B-4AF7-A93A-83EE9FC2101E}">
      <dgm:prSet/>
      <dgm:spPr/>
      <dgm:t>
        <a:bodyPr/>
        <a:lstStyle/>
        <a:p>
          <a:endParaRPr lang="ru-RU"/>
        </a:p>
      </dgm:t>
    </dgm:pt>
    <dgm:pt modelId="{89F4A6AB-D729-4CE2-B4EB-3721C77C9581}">
      <dgm:prSet custT="1"/>
      <dgm:spPr>
        <a:solidFill>
          <a:srgbClr val="00CC99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tx1"/>
              </a:solidFill>
            </a:rPr>
            <a:t>Занимательны, грамотны.</a:t>
          </a:r>
          <a:endParaRPr lang="ru-RU" sz="1800" dirty="0" smtClean="0"/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C22D4A31-92C6-4B7C-A15C-F0FB75CFD722}" type="parTrans" cxnId="{2217C9B6-A28D-420A-B29A-F8D44A42CE79}">
      <dgm:prSet/>
      <dgm:spPr/>
      <dgm:t>
        <a:bodyPr/>
        <a:lstStyle/>
        <a:p>
          <a:endParaRPr lang="ru-RU"/>
        </a:p>
      </dgm:t>
    </dgm:pt>
    <dgm:pt modelId="{E3876D22-AA00-45EB-B968-C603DF383CB1}" type="sibTrans" cxnId="{2217C9B6-A28D-420A-B29A-F8D44A42CE79}">
      <dgm:prSet/>
      <dgm:spPr/>
      <dgm:t>
        <a:bodyPr/>
        <a:lstStyle/>
        <a:p>
          <a:endParaRPr lang="ru-RU"/>
        </a:p>
      </dgm:t>
    </dgm:pt>
    <dgm:pt modelId="{5C7D8536-C8E6-413C-AE24-65561AF9776F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Создающие ситуации успеха</a:t>
          </a:r>
          <a:r>
            <a:rPr lang="ru-RU" sz="1800" b="1" dirty="0" smtClean="0">
              <a:solidFill>
                <a:schemeClr val="tx1"/>
              </a:solidFill>
            </a:rPr>
            <a:t>.</a:t>
          </a:r>
          <a:endParaRPr lang="ru-RU" sz="1800" b="1" dirty="0">
            <a:solidFill>
              <a:schemeClr val="tx1"/>
            </a:solidFill>
          </a:endParaRPr>
        </a:p>
      </dgm:t>
    </dgm:pt>
    <dgm:pt modelId="{D4E67AED-968A-4B6C-9EC6-642D3EEA0AFB}" type="parTrans" cxnId="{05175F5F-D647-4592-8943-C7A8B99D5A69}">
      <dgm:prSet/>
      <dgm:spPr/>
      <dgm:t>
        <a:bodyPr/>
        <a:lstStyle/>
        <a:p>
          <a:endParaRPr lang="ru-RU"/>
        </a:p>
      </dgm:t>
    </dgm:pt>
    <dgm:pt modelId="{A2F02D92-CF90-45AD-ACFB-DB9BFDDD3F66}" type="sibTrans" cxnId="{05175F5F-D647-4592-8943-C7A8B99D5A69}">
      <dgm:prSet/>
      <dgm:spPr/>
      <dgm:t>
        <a:bodyPr/>
        <a:lstStyle/>
        <a:p>
          <a:endParaRPr lang="ru-RU"/>
        </a:p>
      </dgm:t>
    </dgm:pt>
    <dgm:pt modelId="{26DB814E-B4FA-46D1-8B6A-717ACD739260}">
      <dgm:prSet custT="1"/>
      <dgm:spPr>
        <a:solidFill>
          <a:srgbClr val="00CC99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Текст задания озвучивается диктором, либо взрослым.</a:t>
          </a:r>
          <a:endParaRPr lang="ru-RU" sz="1800" dirty="0"/>
        </a:p>
      </dgm:t>
    </dgm:pt>
    <dgm:pt modelId="{558B928A-A4B5-4DD1-BEA7-3B54FCC70E9F}" type="sibTrans" cxnId="{90F9F40E-75B3-4B8C-A231-50204E2176B9}">
      <dgm:prSet/>
      <dgm:spPr/>
      <dgm:t>
        <a:bodyPr/>
        <a:lstStyle/>
        <a:p>
          <a:endParaRPr lang="ru-RU"/>
        </a:p>
      </dgm:t>
    </dgm:pt>
    <dgm:pt modelId="{D9DB96ED-8FF9-41A6-9958-9E2CAAB9643B}" type="parTrans" cxnId="{90F9F40E-75B3-4B8C-A231-50204E2176B9}">
      <dgm:prSet/>
      <dgm:spPr/>
      <dgm:t>
        <a:bodyPr/>
        <a:lstStyle/>
        <a:p>
          <a:endParaRPr lang="ru-RU"/>
        </a:p>
      </dgm:t>
    </dgm:pt>
    <dgm:pt modelId="{DFCC9326-783F-443A-94C8-71B0A2A05692}" type="pres">
      <dgm:prSet presAssocID="{7035F58F-3AE4-4B93-A507-E67D6206C1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FCE66F5-D843-478A-BDCE-4D9801DBA79A}" type="pres">
      <dgm:prSet presAssocID="{7035F58F-3AE4-4B93-A507-E67D6206C12F}" presName="Name1" presStyleCnt="0"/>
      <dgm:spPr/>
    </dgm:pt>
    <dgm:pt modelId="{2AD130D1-C501-4D03-BA56-90DC3191E47E}" type="pres">
      <dgm:prSet presAssocID="{7035F58F-3AE4-4B93-A507-E67D6206C12F}" presName="cycle" presStyleCnt="0"/>
      <dgm:spPr/>
    </dgm:pt>
    <dgm:pt modelId="{83DC1990-6F95-4E62-BDB1-218D3CB1424C}" type="pres">
      <dgm:prSet presAssocID="{7035F58F-3AE4-4B93-A507-E67D6206C12F}" presName="srcNode" presStyleLbl="node1" presStyleIdx="0" presStyleCnt="6"/>
      <dgm:spPr/>
    </dgm:pt>
    <dgm:pt modelId="{0A0F2DB9-F121-4E9D-8BC2-F85B95B5B191}" type="pres">
      <dgm:prSet presAssocID="{7035F58F-3AE4-4B93-A507-E67D6206C12F}" presName="conn" presStyleLbl="parChTrans1D2" presStyleIdx="0" presStyleCnt="1"/>
      <dgm:spPr/>
      <dgm:t>
        <a:bodyPr/>
        <a:lstStyle/>
        <a:p>
          <a:endParaRPr lang="ru-RU"/>
        </a:p>
      </dgm:t>
    </dgm:pt>
    <dgm:pt modelId="{DEF6D6E8-D986-4A3B-85EB-1D813EE33D0B}" type="pres">
      <dgm:prSet presAssocID="{7035F58F-3AE4-4B93-A507-E67D6206C12F}" presName="extraNode" presStyleLbl="node1" presStyleIdx="0" presStyleCnt="6"/>
      <dgm:spPr/>
    </dgm:pt>
    <dgm:pt modelId="{6A522845-4A2C-465B-819A-E84F1EBB29C5}" type="pres">
      <dgm:prSet presAssocID="{7035F58F-3AE4-4B93-A507-E67D6206C12F}" presName="dstNode" presStyleLbl="node1" presStyleIdx="0" presStyleCnt="6"/>
      <dgm:spPr/>
    </dgm:pt>
    <dgm:pt modelId="{1C472244-C555-4577-B145-7C55907D93AD}" type="pres">
      <dgm:prSet presAssocID="{3387D463-D2BB-4366-BF0B-A03242516DC2}" presName="text_1" presStyleLbl="node1" presStyleIdx="0" presStyleCnt="6" custScaleY="151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13660-1B08-4A03-AE07-ADE44525798B}" type="pres">
      <dgm:prSet presAssocID="{3387D463-D2BB-4366-BF0B-A03242516DC2}" presName="accent_1" presStyleCnt="0"/>
      <dgm:spPr/>
    </dgm:pt>
    <dgm:pt modelId="{0635F9FE-D5E7-48FF-A5E3-01434211D8CC}" type="pres">
      <dgm:prSet presAssocID="{3387D463-D2BB-4366-BF0B-A03242516DC2}" presName="accentRepeatNode" presStyleLbl="solidFgAcc1" presStyleIdx="0" presStyleCnt="6"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F062F7EF-DEFD-4796-8161-D3B8DC47BA55}" type="pres">
      <dgm:prSet presAssocID="{26DB814E-B4FA-46D1-8B6A-717ACD739260}" presName="text_2" presStyleLbl="node1" presStyleIdx="1" presStyleCnt="6" custScaleY="149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08BEA-F2D9-46AE-9B28-58438F0069F1}" type="pres">
      <dgm:prSet presAssocID="{26DB814E-B4FA-46D1-8B6A-717ACD739260}" presName="accent_2" presStyleCnt="0"/>
      <dgm:spPr/>
    </dgm:pt>
    <dgm:pt modelId="{B39EAFD0-BC6B-4432-972A-542D3D903D52}" type="pres">
      <dgm:prSet presAssocID="{26DB814E-B4FA-46D1-8B6A-717ACD739260}" presName="accentRepeatNode" presStyleLbl="solidFgAcc1" presStyleIdx="1" presStyleCnt="6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A14858FC-E7FA-45EE-928F-E067DE7E13C3}" type="pres">
      <dgm:prSet presAssocID="{ED18074D-9298-4FC6-8903-AE840DD41545}" presName="text_3" presStyleLbl="node1" presStyleIdx="2" presStyleCnt="6" custScaleY="146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CBAD7-8784-43F8-A338-7D28170F5C3E}" type="pres">
      <dgm:prSet presAssocID="{ED18074D-9298-4FC6-8903-AE840DD41545}" presName="accent_3" presStyleCnt="0"/>
      <dgm:spPr/>
    </dgm:pt>
    <dgm:pt modelId="{25DA62E6-32B1-4069-B3C5-FA674DAD9E1A}" type="pres">
      <dgm:prSet presAssocID="{ED18074D-9298-4FC6-8903-AE840DD41545}" presName="accentRepeatNode" presStyleLbl="solidFgAcc1" presStyleIdx="2" presStyleCnt="6"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417621D-303D-43A8-83B3-592EA72F54B3}" type="pres">
      <dgm:prSet presAssocID="{264A3D69-081E-4B44-A303-5712E0607125}" presName="text_4" presStyleLbl="node1" presStyleIdx="3" presStyleCnt="6" custScaleY="144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084BC-393D-4BF1-B11F-5B84DBA0060D}" type="pres">
      <dgm:prSet presAssocID="{264A3D69-081E-4B44-A303-5712E0607125}" presName="accent_4" presStyleCnt="0"/>
      <dgm:spPr/>
    </dgm:pt>
    <dgm:pt modelId="{8ED5EFCD-2059-453C-ACB1-66C153742D95}" type="pres">
      <dgm:prSet presAssocID="{264A3D69-081E-4B44-A303-5712E0607125}" presName="accentRepeatNode" presStyleLbl="solidFgAcc1" presStyleIdx="3" presStyleCnt="6"/>
      <dgm:spPr>
        <a:solidFill>
          <a:srgbClr val="3399FF"/>
        </a:solidFill>
      </dgm:spPr>
    </dgm:pt>
    <dgm:pt modelId="{78A2226E-CE89-45E8-889B-B7A781CCAC34}" type="pres">
      <dgm:prSet presAssocID="{89F4A6AB-D729-4CE2-B4EB-3721C77C9581}" presName="text_5" presStyleLbl="node1" presStyleIdx="4" presStyleCnt="6" custScaleY="142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EF959-D229-4A86-9089-28CC09AE9784}" type="pres">
      <dgm:prSet presAssocID="{89F4A6AB-D729-4CE2-B4EB-3721C77C9581}" presName="accent_5" presStyleCnt="0"/>
      <dgm:spPr/>
    </dgm:pt>
    <dgm:pt modelId="{E09348BA-5837-4391-930E-6FE1AD0B4493}" type="pres">
      <dgm:prSet presAssocID="{89F4A6AB-D729-4CE2-B4EB-3721C77C9581}" presName="accentRepeatNode" presStyleLbl="solidFgAcc1" presStyleIdx="4" presStyleCnt="6"/>
      <dgm:spPr>
        <a:solidFill>
          <a:srgbClr val="04374A"/>
        </a:solidFill>
      </dgm:spPr>
    </dgm:pt>
    <dgm:pt modelId="{57F22B72-895F-4984-B6DA-735109DBE636}" type="pres">
      <dgm:prSet presAssocID="{5C7D8536-C8E6-413C-AE24-65561AF9776F}" presName="text_6" presStyleLbl="node1" presStyleIdx="5" presStyleCnt="6" custScaleY="130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D2050-E978-4AF3-BB23-3EE4FD41C821}" type="pres">
      <dgm:prSet presAssocID="{5C7D8536-C8E6-413C-AE24-65561AF9776F}" presName="accent_6" presStyleCnt="0"/>
      <dgm:spPr/>
    </dgm:pt>
    <dgm:pt modelId="{F2DFBE25-00D2-467F-941E-2074FA9759B3}" type="pres">
      <dgm:prSet presAssocID="{5C7D8536-C8E6-413C-AE24-65561AF9776F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05175F5F-D647-4592-8943-C7A8B99D5A69}" srcId="{7035F58F-3AE4-4B93-A507-E67D6206C12F}" destId="{5C7D8536-C8E6-413C-AE24-65561AF9776F}" srcOrd="5" destOrd="0" parTransId="{D4E67AED-968A-4B6C-9EC6-642D3EEA0AFB}" sibTransId="{A2F02D92-CF90-45AD-ACFB-DB9BFDDD3F66}"/>
    <dgm:cxn modelId="{71C7D5F1-A7DC-4332-8C64-968C0B8999DE}" type="presOf" srcId="{5C7D8536-C8E6-413C-AE24-65561AF9776F}" destId="{57F22B72-895F-4984-B6DA-735109DBE636}" srcOrd="0" destOrd="0" presId="urn:microsoft.com/office/officeart/2008/layout/VerticalCurvedList"/>
    <dgm:cxn modelId="{2778D535-17ED-42CA-8DDD-2B5BF3BACB95}" type="presOf" srcId="{7035F58F-3AE4-4B93-A507-E67D6206C12F}" destId="{DFCC9326-783F-443A-94C8-71B0A2A05692}" srcOrd="0" destOrd="0" presId="urn:microsoft.com/office/officeart/2008/layout/VerticalCurvedList"/>
    <dgm:cxn modelId="{02B619FF-38BA-4F1F-8239-2317A50A20E8}" type="presOf" srcId="{ED18074D-9298-4FC6-8903-AE840DD41545}" destId="{A14858FC-E7FA-45EE-928F-E067DE7E13C3}" srcOrd="0" destOrd="0" presId="urn:microsoft.com/office/officeart/2008/layout/VerticalCurvedList"/>
    <dgm:cxn modelId="{90F9F40E-75B3-4B8C-A231-50204E2176B9}" srcId="{7035F58F-3AE4-4B93-A507-E67D6206C12F}" destId="{26DB814E-B4FA-46D1-8B6A-717ACD739260}" srcOrd="1" destOrd="0" parTransId="{D9DB96ED-8FF9-41A6-9958-9E2CAAB9643B}" sibTransId="{558B928A-A4B5-4DD1-BEA7-3B54FCC70E9F}"/>
    <dgm:cxn modelId="{40DE63E1-650B-4AF7-A93A-83EE9FC2101E}" srcId="{7035F58F-3AE4-4B93-A507-E67D6206C12F}" destId="{264A3D69-081E-4B44-A303-5712E0607125}" srcOrd="3" destOrd="0" parTransId="{C7003AD6-CE69-4674-BCE0-8D1E457A4B5C}" sibTransId="{C04F908B-1DEA-413F-9ACC-8B7478B74D16}"/>
    <dgm:cxn modelId="{7B2CBA23-CE44-4B98-A026-E7AC761A095F}" srcId="{7035F58F-3AE4-4B93-A507-E67D6206C12F}" destId="{ED18074D-9298-4FC6-8903-AE840DD41545}" srcOrd="2" destOrd="0" parTransId="{F9B337C5-1BCC-4532-B21A-5DEFA657E9F0}" sibTransId="{0CB3370E-02F6-4085-982F-DC98391CBD20}"/>
    <dgm:cxn modelId="{A1F44176-2D85-4318-86EB-E836F0529C8B}" type="presOf" srcId="{26DB814E-B4FA-46D1-8B6A-717ACD739260}" destId="{F062F7EF-DEFD-4796-8161-D3B8DC47BA55}" srcOrd="0" destOrd="0" presId="urn:microsoft.com/office/officeart/2008/layout/VerticalCurvedList"/>
    <dgm:cxn modelId="{533CE5AF-0742-499A-BED3-672BFB845123}" srcId="{7035F58F-3AE4-4B93-A507-E67D6206C12F}" destId="{3387D463-D2BB-4366-BF0B-A03242516DC2}" srcOrd="0" destOrd="0" parTransId="{66A07EC9-7AA5-4F24-B411-AFC57553868A}" sibTransId="{ACC7DB22-19E2-41D1-B1E7-A2DF12B75C1B}"/>
    <dgm:cxn modelId="{E5D9425D-05CB-4EB4-AEE6-EF77BE30DA95}" type="presOf" srcId="{89F4A6AB-D729-4CE2-B4EB-3721C77C9581}" destId="{78A2226E-CE89-45E8-889B-B7A781CCAC34}" srcOrd="0" destOrd="0" presId="urn:microsoft.com/office/officeart/2008/layout/VerticalCurvedList"/>
    <dgm:cxn modelId="{2217C9B6-A28D-420A-B29A-F8D44A42CE79}" srcId="{7035F58F-3AE4-4B93-A507-E67D6206C12F}" destId="{89F4A6AB-D729-4CE2-B4EB-3721C77C9581}" srcOrd="4" destOrd="0" parTransId="{C22D4A31-92C6-4B7C-A15C-F0FB75CFD722}" sibTransId="{E3876D22-AA00-45EB-B968-C603DF383CB1}"/>
    <dgm:cxn modelId="{BF93194B-CAF1-4793-879C-EF809D345106}" type="presOf" srcId="{264A3D69-081E-4B44-A303-5712E0607125}" destId="{7417621D-303D-43A8-83B3-592EA72F54B3}" srcOrd="0" destOrd="0" presId="urn:microsoft.com/office/officeart/2008/layout/VerticalCurvedList"/>
    <dgm:cxn modelId="{A1BF24F3-43E3-4C9D-8F4C-775C1100A55B}" type="presOf" srcId="{3387D463-D2BB-4366-BF0B-A03242516DC2}" destId="{1C472244-C555-4577-B145-7C55907D93AD}" srcOrd="0" destOrd="0" presId="urn:microsoft.com/office/officeart/2008/layout/VerticalCurvedList"/>
    <dgm:cxn modelId="{3AE107AC-8471-47D2-9BCD-23E02E9E2454}" type="presOf" srcId="{ACC7DB22-19E2-41D1-B1E7-A2DF12B75C1B}" destId="{0A0F2DB9-F121-4E9D-8BC2-F85B95B5B191}" srcOrd="0" destOrd="0" presId="urn:microsoft.com/office/officeart/2008/layout/VerticalCurvedList"/>
    <dgm:cxn modelId="{096E80D7-A1EE-4EB2-A840-D762BE8CE9F7}" type="presParOf" srcId="{DFCC9326-783F-443A-94C8-71B0A2A05692}" destId="{6FCE66F5-D843-478A-BDCE-4D9801DBA79A}" srcOrd="0" destOrd="0" presId="urn:microsoft.com/office/officeart/2008/layout/VerticalCurvedList"/>
    <dgm:cxn modelId="{82FCBE41-B441-4FAE-A96D-7F1F738A5B62}" type="presParOf" srcId="{6FCE66F5-D843-478A-BDCE-4D9801DBA79A}" destId="{2AD130D1-C501-4D03-BA56-90DC3191E47E}" srcOrd="0" destOrd="0" presId="urn:microsoft.com/office/officeart/2008/layout/VerticalCurvedList"/>
    <dgm:cxn modelId="{A576E449-8455-479E-B4B9-0E04EC8F2762}" type="presParOf" srcId="{2AD130D1-C501-4D03-BA56-90DC3191E47E}" destId="{83DC1990-6F95-4E62-BDB1-218D3CB1424C}" srcOrd="0" destOrd="0" presId="urn:microsoft.com/office/officeart/2008/layout/VerticalCurvedList"/>
    <dgm:cxn modelId="{6C776169-3B49-4D07-B4CE-F65DD23B9D07}" type="presParOf" srcId="{2AD130D1-C501-4D03-BA56-90DC3191E47E}" destId="{0A0F2DB9-F121-4E9D-8BC2-F85B95B5B191}" srcOrd="1" destOrd="0" presId="urn:microsoft.com/office/officeart/2008/layout/VerticalCurvedList"/>
    <dgm:cxn modelId="{E0B6552F-FFEC-4339-95C7-326142261320}" type="presParOf" srcId="{2AD130D1-C501-4D03-BA56-90DC3191E47E}" destId="{DEF6D6E8-D986-4A3B-85EB-1D813EE33D0B}" srcOrd="2" destOrd="0" presId="urn:microsoft.com/office/officeart/2008/layout/VerticalCurvedList"/>
    <dgm:cxn modelId="{670B6CEA-FEE6-482F-AF0E-3326C612E291}" type="presParOf" srcId="{2AD130D1-C501-4D03-BA56-90DC3191E47E}" destId="{6A522845-4A2C-465B-819A-E84F1EBB29C5}" srcOrd="3" destOrd="0" presId="urn:microsoft.com/office/officeart/2008/layout/VerticalCurvedList"/>
    <dgm:cxn modelId="{37CD225B-8E5D-4754-AA4C-1271612FACB4}" type="presParOf" srcId="{6FCE66F5-D843-478A-BDCE-4D9801DBA79A}" destId="{1C472244-C555-4577-B145-7C55907D93AD}" srcOrd="1" destOrd="0" presId="urn:microsoft.com/office/officeart/2008/layout/VerticalCurvedList"/>
    <dgm:cxn modelId="{F1CC38C1-0091-406C-837E-028D7A61CD2E}" type="presParOf" srcId="{6FCE66F5-D843-478A-BDCE-4D9801DBA79A}" destId="{59613660-1B08-4A03-AE07-ADE44525798B}" srcOrd="2" destOrd="0" presId="urn:microsoft.com/office/officeart/2008/layout/VerticalCurvedList"/>
    <dgm:cxn modelId="{2ABBD7C1-B066-4064-8A1A-48DA221D0E4A}" type="presParOf" srcId="{59613660-1B08-4A03-AE07-ADE44525798B}" destId="{0635F9FE-D5E7-48FF-A5E3-01434211D8CC}" srcOrd="0" destOrd="0" presId="urn:microsoft.com/office/officeart/2008/layout/VerticalCurvedList"/>
    <dgm:cxn modelId="{52DF3D1D-4DA3-4F03-826F-2C4AFEC7D34C}" type="presParOf" srcId="{6FCE66F5-D843-478A-BDCE-4D9801DBA79A}" destId="{F062F7EF-DEFD-4796-8161-D3B8DC47BA55}" srcOrd="3" destOrd="0" presId="urn:microsoft.com/office/officeart/2008/layout/VerticalCurvedList"/>
    <dgm:cxn modelId="{0A70806B-F661-4FE6-BAD2-E05FD6A82D3F}" type="presParOf" srcId="{6FCE66F5-D843-478A-BDCE-4D9801DBA79A}" destId="{1E808BEA-F2D9-46AE-9B28-58438F0069F1}" srcOrd="4" destOrd="0" presId="urn:microsoft.com/office/officeart/2008/layout/VerticalCurvedList"/>
    <dgm:cxn modelId="{B4EB617C-86C7-4044-9380-3CC0FF5DEC7B}" type="presParOf" srcId="{1E808BEA-F2D9-46AE-9B28-58438F0069F1}" destId="{B39EAFD0-BC6B-4432-972A-542D3D903D52}" srcOrd="0" destOrd="0" presId="urn:microsoft.com/office/officeart/2008/layout/VerticalCurvedList"/>
    <dgm:cxn modelId="{1E503F8C-137C-4294-AF50-6F90D655104E}" type="presParOf" srcId="{6FCE66F5-D843-478A-BDCE-4D9801DBA79A}" destId="{A14858FC-E7FA-45EE-928F-E067DE7E13C3}" srcOrd="5" destOrd="0" presId="urn:microsoft.com/office/officeart/2008/layout/VerticalCurvedList"/>
    <dgm:cxn modelId="{003BA908-C13B-470D-BA4D-DC6CED1945B1}" type="presParOf" srcId="{6FCE66F5-D843-478A-BDCE-4D9801DBA79A}" destId="{144CBAD7-8784-43F8-A338-7D28170F5C3E}" srcOrd="6" destOrd="0" presId="urn:microsoft.com/office/officeart/2008/layout/VerticalCurvedList"/>
    <dgm:cxn modelId="{A9327698-AC1F-4B86-8EB8-0534A1F01FC7}" type="presParOf" srcId="{144CBAD7-8784-43F8-A338-7D28170F5C3E}" destId="{25DA62E6-32B1-4069-B3C5-FA674DAD9E1A}" srcOrd="0" destOrd="0" presId="urn:microsoft.com/office/officeart/2008/layout/VerticalCurvedList"/>
    <dgm:cxn modelId="{31737E9A-1A92-4FA7-BF7B-2FFA72D2A7B6}" type="presParOf" srcId="{6FCE66F5-D843-478A-BDCE-4D9801DBA79A}" destId="{7417621D-303D-43A8-83B3-592EA72F54B3}" srcOrd="7" destOrd="0" presId="urn:microsoft.com/office/officeart/2008/layout/VerticalCurvedList"/>
    <dgm:cxn modelId="{4ED88231-7360-45D1-ACB1-63417537EC57}" type="presParOf" srcId="{6FCE66F5-D843-478A-BDCE-4D9801DBA79A}" destId="{5A7084BC-393D-4BF1-B11F-5B84DBA0060D}" srcOrd="8" destOrd="0" presId="urn:microsoft.com/office/officeart/2008/layout/VerticalCurvedList"/>
    <dgm:cxn modelId="{E454F2BF-413F-4881-B4F9-8ADEF618C80F}" type="presParOf" srcId="{5A7084BC-393D-4BF1-B11F-5B84DBA0060D}" destId="{8ED5EFCD-2059-453C-ACB1-66C153742D95}" srcOrd="0" destOrd="0" presId="urn:microsoft.com/office/officeart/2008/layout/VerticalCurvedList"/>
    <dgm:cxn modelId="{8A6AB743-3996-4247-9730-4CD22C4F45D5}" type="presParOf" srcId="{6FCE66F5-D843-478A-BDCE-4D9801DBA79A}" destId="{78A2226E-CE89-45E8-889B-B7A781CCAC34}" srcOrd="9" destOrd="0" presId="urn:microsoft.com/office/officeart/2008/layout/VerticalCurvedList"/>
    <dgm:cxn modelId="{26F17AFC-8005-48D0-BECB-927B2DAED4F7}" type="presParOf" srcId="{6FCE66F5-D843-478A-BDCE-4D9801DBA79A}" destId="{A06EF959-D229-4A86-9089-28CC09AE9784}" srcOrd="10" destOrd="0" presId="urn:microsoft.com/office/officeart/2008/layout/VerticalCurvedList"/>
    <dgm:cxn modelId="{D46C4B1E-2A90-4B0C-B935-F683680388AC}" type="presParOf" srcId="{A06EF959-D229-4A86-9089-28CC09AE9784}" destId="{E09348BA-5837-4391-930E-6FE1AD0B4493}" srcOrd="0" destOrd="0" presId="urn:microsoft.com/office/officeart/2008/layout/VerticalCurvedList"/>
    <dgm:cxn modelId="{74B89452-9776-4DBE-A1BD-BE93F0621CD6}" type="presParOf" srcId="{6FCE66F5-D843-478A-BDCE-4D9801DBA79A}" destId="{57F22B72-895F-4984-B6DA-735109DBE636}" srcOrd="11" destOrd="0" presId="urn:microsoft.com/office/officeart/2008/layout/VerticalCurvedList"/>
    <dgm:cxn modelId="{41FD1765-6684-4669-B8C8-B15F8A42B664}" type="presParOf" srcId="{6FCE66F5-D843-478A-BDCE-4D9801DBA79A}" destId="{2EED2050-E978-4AF3-BB23-3EE4FD41C821}" srcOrd="12" destOrd="0" presId="urn:microsoft.com/office/officeart/2008/layout/VerticalCurvedList"/>
    <dgm:cxn modelId="{C63BFAB5-ABAA-4924-A961-86A4CA46C853}" type="presParOf" srcId="{2EED2050-E978-4AF3-BB23-3EE4FD41C821}" destId="{F2DFBE25-00D2-467F-941E-2074FA9759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011C34-F5E0-4A20-BE11-B66CBCF9575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9B88FB-0167-40A3-BAD0-2C3C3BE796FF}">
      <dgm:prSet phldrT="[Текст]"/>
      <dgm:spPr>
        <a:solidFill>
          <a:srgbClr val="00CC99"/>
        </a:solidFill>
      </dgm:spPr>
      <dgm:t>
        <a:bodyPr/>
        <a:lstStyle/>
        <a:p>
          <a:r>
            <a:rPr lang="ru-RU" dirty="0" smtClean="0"/>
            <a:t>5-6 лет</a:t>
          </a:r>
          <a:endParaRPr lang="ru-RU" dirty="0"/>
        </a:p>
      </dgm:t>
    </dgm:pt>
    <dgm:pt modelId="{A8A06D30-77C4-44C4-9ABF-FBECB4F917EF}" type="parTrans" cxnId="{7CEECDA5-D028-4780-8CBC-BA8BD60D2BA7}">
      <dgm:prSet/>
      <dgm:spPr/>
      <dgm:t>
        <a:bodyPr/>
        <a:lstStyle/>
        <a:p>
          <a:endParaRPr lang="ru-RU"/>
        </a:p>
      </dgm:t>
    </dgm:pt>
    <dgm:pt modelId="{037EB9AA-D6C5-4E06-860B-44E4C8CF7A91}" type="sibTrans" cxnId="{7CEECDA5-D028-4780-8CBC-BA8BD60D2BA7}">
      <dgm:prSet/>
      <dgm:spPr/>
      <dgm:t>
        <a:bodyPr/>
        <a:lstStyle/>
        <a:p>
          <a:endParaRPr lang="ru-RU"/>
        </a:p>
      </dgm:t>
    </dgm:pt>
    <dgm:pt modelId="{29A25CEB-447E-4448-9CC3-C0859F22D7DB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dirty="0" smtClean="0"/>
            <a:t>10 минут</a:t>
          </a:r>
          <a:endParaRPr lang="ru-RU" dirty="0"/>
        </a:p>
      </dgm:t>
    </dgm:pt>
    <dgm:pt modelId="{BBC259FE-80A9-41AE-8708-B1DC02443B4E}" type="parTrans" cxnId="{639FEFB0-59B9-4B2C-B29E-9D669F4BF3A6}">
      <dgm:prSet/>
      <dgm:spPr/>
      <dgm:t>
        <a:bodyPr/>
        <a:lstStyle/>
        <a:p>
          <a:endParaRPr lang="ru-RU"/>
        </a:p>
      </dgm:t>
    </dgm:pt>
    <dgm:pt modelId="{8AD23B13-9E82-484E-808A-ED6E9FA467F2}" type="sibTrans" cxnId="{639FEFB0-59B9-4B2C-B29E-9D669F4BF3A6}">
      <dgm:prSet/>
      <dgm:spPr/>
      <dgm:t>
        <a:bodyPr/>
        <a:lstStyle/>
        <a:p>
          <a:endParaRPr lang="ru-RU"/>
        </a:p>
      </dgm:t>
    </dgm:pt>
    <dgm:pt modelId="{F8B6F3BF-B3B1-43CA-A948-09260DF834AE}">
      <dgm:prSet phldrT="[Текст]"/>
      <dgm:spPr>
        <a:solidFill>
          <a:srgbClr val="00CC99"/>
        </a:solidFill>
      </dgm:spPr>
      <dgm:t>
        <a:bodyPr/>
        <a:lstStyle/>
        <a:p>
          <a:r>
            <a:rPr lang="ru-RU" dirty="0" smtClean="0"/>
            <a:t>6-7 лет</a:t>
          </a:r>
          <a:endParaRPr lang="ru-RU" dirty="0"/>
        </a:p>
      </dgm:t>
    </dgm:pt>
    <dgm:pt modelId="{92000E76-FA1B-46A1-A9D5-45DEA7B0A768}" type="parTrans" cxnId="{3F265135-AE3D-42C9-AEB2-B78305BE472C}">
      <dgm:prSet/>
      <dgm:spPr/>
      <dgm:t>
        <a:bodyPr/>
        <a:lstStyle/>
        <a:p>
          <a:endParaRPr lang="ru-RU"/>
        </a:p>
      </dgm:t>
    </dgm:pt>
    <dgm:pt modelId="{4BE6E5A0-93D5-4D7A-8235-C4BDDA66AB8B}" type="sibTrans" cxnId="{3F265135-AE3D-42C9-AEB2-B78305BE472C}">
      <dgm:prSet/>
      <dgm:spPr/>
      <dgm:t>
        <a:bodyPr/>
        <a:lstStyle/>
        <a:p>
          <a:endParaRPr lang="ru-RU"/>
        </a:p>
      </dgm:t>
    </dgm:pt>
    <dgm:pt modelId="{8E3C8140-CEC8-481A-BBD6-14BF843692BC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 smtClean="0"/>
            <a:t>15 минут</a:t>
          </a:r>
          <a:endParaRPr lang="ru-RU" dirty="0"/>
        </a:p>
      </dgm:t>
    </dgm:pt>
    <dgm:pt modelId="{716DE642-BE49-48A4-A06D-FC3C5583A654}" type="parTrans" cxnId="{2174746E-DDCF-4DD3-A9ED-EEC91242B65C}">
      <dgm:prSet/>
      <dgm:spPr/>
      <dgm:t>
        <a:bodyPr/>
        <a:lstStyle/>
        <a:p>
          <a:endParaRPr lang="ru-RU"/>
        </a:p>
      </dgm:t>
    </dgm:pt>
    <dgm:pt modelId="{0E1E3055-579F-4A4C-968B-DE0AB9A136E0}" type="sibTrans" cxnId="{2174746E-DDCF-4DD3-A9ED-EEC91242B65C}">
      <dgm:prSet/>
      <dgm:spPr/>
      <dgm:t>
        <a:bodyPr/>
        <a:lstStyle/>
        <a:p>
          <a:endParaRPr lang="ru-RU"/>
        </a:p>
      </dgm:t>
    </dgm:pt>
    <dgm:pt modelId="{FFA2BE5E-9B78-4146-9D96-08ADD725E4F7}" type="pres">
      <dgm:prSet presAssocID="{B2011C34-F5E0-4A20-BE11-B66CBCF9575F}" presName="Name0" presStyleCnt="0">
        <dgm:presLayoutVars>
          <dgm:dir/>
          <dgm:animLvl val="lvl"/>
          <dgm:resizeHandles/>
        </dgm:presLayoutVars>
      </dgm:prSet>
      <dgm:spPr/>
    </dgm:pt>
    <dgm:pt modelId="{1B7F8401-C76C-4B0C-9454-0253DE5438CE}" type="pres">
      <dgm:prSet presAssocID="{249B88FB-0167-40A3-BAD0-2C3C3BE796FF}" presName="linNode" presStyleCnt="0"/>
      <dgm:spPr/>
    </dgm:pt>
    <dgm:pt modelId="{9735022D-15A4-40B7-874B-8B3AAF98C954}" type="pres">
      <dgm:prSet presAssocID="{249B88FB-0167-40A3-BAD0-2C3C3BE796FF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32D1A-45C8-4AB9-A1AB-A5E0B2C96B85}" type="pres">
      <dgm:prSet presAssocID="{249B88FB-0167-40A3-BAD0-2C3C3BE796F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7028B-3F72-4876-BCBB-A0C442419181}" type="pres">
      <dgm:prSet presAssocID="{037EB9AA-D6C5-4E06-860B-44E4C8CF7A91}" presName="spacing" presStyleCnt="0"/>
      <dgm:spPr/>
    </dgm:pt>
    <dgm:pt modelId="{473BF6CF-F2CA-4083-A7ED-524B09B73351}" type="pres">
      <dgm:prSet presAssocID="{F8B6F3BF-B3B1-43CA-A948-09260DF834AE}" presName="linNode" presStyleCnt="0"/>
      <dgm:spPr/>
    </dgm:pt>
    <dgm:pt modelId="{1EA813B9-029C-402E-87D9-16D3D729CC37}" type="pres">
      <dgm:prSet presAssocID="{F8B6F3BF-B3B1-43CA-A948-09260DF834AE}" presName="parentShp" presStyleLbl="node1" presStyleIdx="1" presStyleCnt="2">
        <dgm:presLayoutVars>
          <dgm:bulletEnabled val="1"/>
        </dgm:presLayoutVars>
      </dgm:prSet>
      <dgm:spPr/>
    </dgm:pt>
    <dgm:pt modelId="{A2849E4B-69F5-443D-A7C0-2DE440D95940}" type="pres">
      <dgm:prSet presAssocID="{F8B6F3BF-B3B1-43CA-A948-09260DF834AE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4746E-DDCF-4DD3-A9ED-EEC91242B65C}" srcId="{F8B6F3BF-B3B1-43CA-A948-09260DF834AE}" destId="{8E3C8140-CEC8-481A-BBD6-14BF843692BC}" srcOrd="0" destOrd="0" parTransId="{716DE642-BE49-48A4-A06D-FC3C5583A654}" sibTransId="{0E1E3055-579F-4A4C-968B-DE0AB9A136E0}"/>
    <dgm:cxn modelId="{0889D5A9-A240-4DB6-9CC6-8247227EDAD0}" type="presOf" srcId="{B2011C34-F5E0-4A20-BE11-B66CBCF9575F}" destId="{FFA2BE5E-9B78-4146-9D96-08ADD725E4F7}" srcOrd="0" destOrd="0" presId="urn:microsoft.com/office/officeart/2005/8/layout/vList6"/>
    <dgm:cxn modelId="{FD874E1B-84BF-4791-AF4C-E9BA09FEE419}" type="presOf" srcId="{F8B6F3BF-B3B1-43CA-A948-09260DF834AE}" destId="{1EA813B9-029C-402E-87D9-16D3D729CC37}" srcOrd="0" destOrd="0" presId="urn:microsoft.com/office/officeart/2005/8/layout/vList6"/>
    <dgm:cxn modelId="{639FEFB0-59B9-4B2C-B29E-9D669F4BF3A6}" srcId="{249B88FB-0167-40A3-BAD0-2C3C3BE796FF}" destId="{29A25CEB-447E-4448-9CC3-C0859F22D7DB}" srcOrd="0" destOrd="0" parTransId="{BBC259FE-80A9-41AE-8708-B1DC02443B4E}" sibTransId="{8AD23B13-9E82-484E-808A-ED6E9FA467F2}"/>
    <dgm:cxn modelId="{745635C4-EAE3-4DC4-8769-96E86092B0D2}" type="presOf" srcId="{29A25CEB-447E-4448-9CC3-C0859F22D7DB}" destId="{4ED32D1A-45C8-4AB9-A1AB-A5E0B2C96B85}" srcOrd="0" destOrd="0" presId="urn:microsoft.com/office/officeart/2005/8/layout/vList6"/>
    <dgm:cxn modelId="{7CEECDA5-D028-4780-8CBC-BA8BD60D2BA7}" srcId="{B2011C34-F5E0-4A20-BE11-B66CBCF9575F}" destId="{249B88FB-0167-40A3-BAD0-2C3C3BE796FF}" srcOrd="0" destOrd="0" parTransId="{A8A06D30-77C4-44C4-9ABF-FBECB4F917EF}" sibTransId="{037EB9AA-D6C5-4E06-860B-44E4C8CF7A91}"/>
    <dgm:cxn modelId="{4B3E5299-F282-41B4-8921-53775A06B0B0}" type="presOf" srcId="{8E3C8140-CEC8-481A-BBD6-14BF843692BC}" destId="{A2849E4B-69F5-443D-A7C0-2DE440D95940}" srcOrd="0" destOrd="0" presId="urn:microsoft.com/office/officeart/2005/8/layout/vList6"/>
    <dgm:cxn modelId="{3F265135-AE3D-42C9-AEB2-B78305BE472C}" srcId="{B2011C34-F5E0-4A20-BE11-B66CBCF9575F}" destId="{F8B6F3BF-B3B1-43CA-A948-09260DF834AE}" srcOrd="1" destOrd="0" parTransId="{92000E76-FA1B-46A1-A9D5-45DEA7B0A768}" sibTransId="{4BE6E5A0-93D5-4D7A-8235-C4BDDA66AB8B}"/>
    <dgm:cxn modelId="{29677D05-C74A-4D70-9361-EB1855BF1D8C}" type="presOf" srcId="{249B88FB-0167-40A3-BAD0-2C3C3BE796FF}" destId="{9735022D-15A4-40B7-874B-8B3AAF98C954}" srcOrd="0" destOrd="0" presId="urn:microsoft.com/office/officeart/2005/8/layout/vList6"/>
    <dgm:cxn modelId="{DC5B8D12-44F2-4C01-8E00-8E300BE621CE}" type="presParOf" srcId="{FFA2BE5E-9B78-4146-9D96-08ADD725E4F7}" destId="{1B7F8401-C76C-4B0C-9454-0253DE5438CE}" srcOrd="0" destOrd="0" presId="urn:microsoft.com/office/officeart/2005/8/layout/vList6"/>
    <dgm:cxn modelId="{B2065896-28FD-4204-8AF6-4059D8D0C80F}" type="presParOf" srcId="{1B7F8401-C76C-4B0C-9454-0253DE5438CE}" destId="{9735022D-15A4-40B7-874B-8B3AAF98C954}" srcOrd="0" destOrd="0" presId="urn:microsoft.com/office/officeart/2005/8/layout/vList6"/>
    <dgm:cxn modelId="{2F00B20C-221B-4FBB-8833-592CD672C032}" type="presParOf" srcId="{1B7F8401-C76C-4B0C-9454-0253DE5438CE}" destId="{4ED32D1A-45C8-4AB9-A1AB-A5E0B2C96B85}" srcOrd="1" destOrd="0" presId="urn:microsoft.com/office/officeart/2005/8/layout/vList6"/>
    <dgm:cxn modelId="{406D925F-DA51-4535-9599-2A1FF3A42AD7}" type="presParOf" srcId="{FFA2BE5E-9B78-4146-9D96-08ADD725E4F7}" destId="{5087028B-3F72-4876-BCBB-A0C442419181}" srcOrd="1" destOrd="0" presId="urn:microsoft.com/office/officeart/2005/8/layout/vList6"/>
    <dgm:cxn modelId="{B3BADB20-C467-40D9-9330-7907C70264B7}" type="presParOf" srcId="{FFA2BE5E-9B78-4146-9D96-08ADD725E4F7}" destId="{473BF6CF-F2CA-4083-A7ED-524B09B73351}" srcOrd="2" destOrd="0" presId="urn:microsoft.com/office/officeart/2005/8/layout/vList6"/>
    <dgm:cxn modelId="{2A3C97AD-71C3-4040-99B8-F2FB04ED9888}" type="presParOf" srcId="{473BF6CF-F2CA-4083-A7ED-524B09B73351}" destId="{1EA813B9-029C-402E-87D9-16D3D729CC37}" srcOrd="0" destOrd="0" presId="urn:microsoft.com/office/officeart/2005/8/layout/vList6"/>
    <dgm:cxn modelId="{9CB4CFC0-A1DE-4446-8B1D-B1693265448D}" type="presParOf" srcId="{473BF6CF-F2CA-4083-A7ED-524B09B73351}" destId="{A2849E4B-69F5-443D-A7C0-2DE440D9594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261E5-6356-4675-8D73-8D1B75F32719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FBAE9-5D39-4F65-966D-D6CCE389CCC3}">
      <dsp:nvSpPr>
        <dsp:cNvPr id="0" name=""/>
        <dsp:cNvSpPr/>
      </dsp:nvSpPr>
      <dsp:spPr>
        <a:xfrm>
          <a:off x="568532" y="387518"/>
          <a:ext cx="8325344" cy="775439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Постоянное самообразование и повышение педагогического мастерства.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68532" y="387518"/>
        <a:ext cx="8325344" cy="775439"/>
      </dsp:txXfrm>
    </dsp:sp>
    <dsp:sp modelId="{61DB1779-F23D-49E8-A2B6-0BF838E7747A}">
      <dsp:nvSpPr>
        <dsp:cNvPr id="0" name=""/>
        <dsp:cNvSpPr/>
      </dsp:nvSpPr>
      <dsp:spPr>
        <a:xfrm>
          <a:off x="83882" y="290588"/>
          <a:ext cx="969299" cy="96929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3AA2A-C3A5-42D5-B108-FE4E3404424D}">
      <dsp:nvSpPr>
        <dsp:cNvPr id="0" name=""/>
        <dsp:cNvSpPr/>
      </dsp:nvSpPr>
      <dsp:spPr>
        <a:xfrm>
          <a:off x="1013110" y="1550879"/>
          <a:ext cx="7880767" cy="775439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Познакомиться с передовым педагогическим опытом использования интерактивной дидактической игры.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013110" y="1550879"/>
        <a:ext cx="7880767" cy="775439"/>
      </dsp:txXfrm>
    </dsp:sp>
    <dsp:sp modelId="{C75E211E-3DE1-468D-83FD-485694D75B48}">
      <dsp:nvSpPr>
        <dsp:cNvPr id="0" name=""/>
        <dsp:cNvSpPr/>
      </dsp:nvSpPr>
      <dsp:spPr>
        <a:xfrm>
          <a:off x="528460" y="1453949"/>
          <a:ext cx="969299" cy="969299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D9AE6-DC44-4E8D-9F6D-986902AE0A52}">
      <dsp:nvSpPr>
        <dsp:cNvPr id="0" name=""/>
        <dsp:cNvSpPr/>
      </dsp:nvSpPr>
      <dsp:spPr>
        <a:xfrm>
          <a:off x="1013110" y="2714240"/>
          <a:ext cx="7880767" cy="775439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Внедрить ИКТ в познавательно – игровую деятельность детей дошкольного возраста.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013110" y="2714240"/>
        <a:ext cx="7880767" cy="775439"/>
      </dsp:txXfrm>
    </dsp:sp>
    <dsp:sp modelId="{50BBFD43-0FA9-49A0-A8E2-2C2AA3A6861D}">
      <dsp:nvSpPr>
        <dsp:cNvPr id="0" name=""/>
        <dsp:cNvSpPr/>
      </dsp:nvSpPr>
      <dsp:spPr>
        <a:xfrm>
          <a:off x="528460" y="2617310"/>
          <a:ext cx="969299" cy="96929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ED94A-5411-4F06-9558-E0705B62B91C}">
      <dsp:nvSpPr>
        <dsp:cNvPr id="0" name=""/>
        <dsp:cNvSpPr/>
      </dsp:nvSpPr>
      <dsp:spPr>
        <a:xfrm>
          <a:off x="568532" y="3877601"/>
          <a:ext cx="8325344" cy="775439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Создать медиатеку электронных дидактических игр для дошкольников.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68532" y="3877601"/>
        <a:ext cx="8325344" cy="775439"/>
      </dsp:txXfrm>
    </dsp:sp>
    <dsp:sp modelId="{DAE0AFE7-6491-4F44-BD20-D93769D81A01}">
      <dsp:nvSpPr>
        <dsp:cNvPr id="0" name=""/>
        <dsp:cNvSpPr/>
      </dsp:nvSpPr>
      <dsp:spPr>
        <a:xfrm>
          <a:off x="83882" y="3780672"/>
          <a:ext cx="969299" cy="96929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5B91A-D5CB-4E89-B87F-959936315BCD}">
      <dsp:nvSpPr>
        <dsp:cNvPr id="0" name=""/>
        <dsp:cNvSpPr/>
      </dsp:nvSpPr>
      <dsp:spPr>
        <a:xfrm>
          <a:off x="-545479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CBAAE-5E6A-4777-9863-C93CD394C3D2}">
      <dsp:nvSpPr>
        <dsp:cNvPr id="0" name=""/>
        <dsp:cNvSpPr/>
      </dsp:nvSpPr>
      <dsp:spPr>
        <a:xfrm>
          <a:off x="454816" y="198020"/>
          <a:ext cx="8442473" cy="810093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Эффекты, привлекающие детей</a:t>
          </a:r>
          <a:r>
            <a:rPr lang="ru-RU" sz="2400" b="1" kern="1200" dirty="0" smtClean="0">
              <a:solidFill>
                <a:schemeClr val="tx1"/>
              </a:solidFill>
            </a:rPr>
            <a:t>.</a:t>
          </a:r>
          <a:endParaRPr lang="ru-RU" sz="1800" kern="1200" dirty="0"/>
        </a:p>
      </dsp:txBody>
      <dsp:txXfrm>
        <a:off x="454816" y="198020"/>
        <a:ext cx="8442473" cy="810093"/>
      </dsp:txXfrm>
    </dsp:sp>
    <dsp:sp modelId="{126C9C1A-9F35-48BD-8AEF-8AB133D12617}">
      <dsp:nvSpPr>
        <dsp:cNvPr id="0" name=""/>
        <dsp:cNvSpPr/>
      </dsp:nvSpPr>
      <dsp:spPr>
        <a:xfrm>
          <a:off x="77778" y="226029"/>
          <a:ext cx="754074" cy="75407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90817-3676-4660-A5C4-17F468D0EB14}">
      <dsp:nvSpPr>
        <dsp:cNvPr id="0" name=""/>
        <dsp:cNvSpPr/>
      </dsp:nvSpPr>
      <dsp:spPr>
        <a:xfrm>
          <a:off x="887094" y="1071118"/>
          <a:ext cx="8010194" cy="873098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Информация на экране в игровой форме понятна дошкольникам.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887094" y="1071118"/>
        <a:ext cx="8010194" cy="873098"/>
      </dsp:txXfrm>
    </dsp:sp>
    <dsp:sp modelId="{D60F5F0A-E15D-4BC9-A147-4997ED647A5E}">
      <dsp:nvSpPr>
        <dsp:cNvPr id="0" name=""/>
        <dsp:cNvSpPr/>
      </dsp:nvSpPr>
      <dsp:spPr>
        <a:xfrm>
          <a:off x="510057" y="1130630"/>
          <a:ext cx="754074" cy="754074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0B4C3-4B0D-4561-85E0-67AD6E266A22}">
      <dsp:nvSpPr>
        <dsp:cNvPr id="0" name=""/>
        <dsp:cNvSpPr/>
      </dsp:nvSpPr>
      <dsp:spPr>
        <a:xfrm>
          <a:off x="1019769" y="2016221"/>
          <a:ext cx="7877520" cy="792092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Поощрение компьютером в конце игры</a:t>
          </a:r>
          <a:r>
            <a:rPr lang="ru-RU" sz="2600" kern="1200" dirty="0" smtClean="0">
              <a:solidFill>
                <a:schemeClr val="tx1"/>
              </a:solidFill>
            </a:rPr>
            <a:t>.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1019769" y="2016221"/>
        <a:ext cx="7877520" cy="792092"/>
      </dsp:txXfrm>
    </dsp:sp>
    <dsp:sp modelId="{F727A188-966B-4F7D-90B9-A1DBAD91A9FF}">
      <dsp:nvSpPr>
        <dsp:cNvPr id="0" name=""/>
        <dsp:cNvSpPr/>
      </dsp:nvSpPr>
      <dsp:spPr>
        <a:xfrm>
          <a:off x="642732" y="2035230"/>
          <a:ext cx="754074" cy="754074"/>
        </a:xfrm>
        <a:prstGeom prst="ellipse">
          <a:avLst/>
        </a:prstGeom>
        <a:solidFill>
          <a:srgbClr val="3399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ED0CD-D197-4E41-AB4C-5EB9B16570BF}">
      <dsp:nvSpPr>
        <dsp:cNvPr id="0" name=""/>
        <dsp:cNvSpPr/>
      </dsp:nvSpPr>
      <dsp:spPr>
        <a:xfrm>
          <a:off x="887094" y="2889320"/>
          <a:ext cx="8010194" cy="855096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Носят исследовательский характер.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887094" y="2889320"/>
        <a:ext cx="8010194" cy="855096"/>
      </dsp:txXfrm>
    </dsp:sp>
    <dsp:sp modelId="{DBE2C1E1-08D2-4E7B-987A-B78DBAB5986D}">
      <dsp:nvSpPr>
        <dsp:cNvPr id="0" name=""/>
        <dsp:cNvSpPr/>
      </dsp:nvSpPr>
      <dsp:spPr>
        <a:xfrm>
          <a:off x="510057" y="2939831"/>
          <a:ext cx="754074" cy="754074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320A-4777-45D3-BA7D-8080F5B8F3C0}">
      <dsp:nvSpPr>
        <dsp:cNvPr id="0" name=""/>
        <dsp:cNvSpPr/>
      </dsp:nvSpPr>
      <dsp:spPr>
        <a:xfrm>
          <a:off x="454816" y="3834423"/>
          <a:ext cx="8442473" cy="774091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Развивают широкий спектр навыков и представлений</a:t>
          </a:r>
          <a:r>
            <a:rPr lang="ru-RU" sz="2600" kern="1200" dirty="0" smtClean="0">
              <a:solidFill>
                <a:schemeClr val="tx1"/>
              </a:solidFill>
            </a:rPr>
            <a:t>.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454816" y="3834423"/>
        <a:ext cx="8442473" cy="774091"/>
      </dsp:txXfrm>
    </dsp:sp>
    <dsp:sp modelId="{D5AFF2E4-12E9-44DB-A9A0-FF32B6ACC0C8}">
      <dsp:nvSpPr>
        <dsp:cNvPr id="0" name=""/>
        <dsp:cNvSpPr/>
      </dsp:nvSpPr>
      <dsp:spPr>
        <a:xfrm>
          <a:off x="77778" y="3844431"/>
          <a:ext cx="754074" cy="754074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D44C-888B-4707-BF17-B10AD1A6714E}">
      <dsp:nvSpPr>
        <dsp:cNvPr id="0" name=""/>
        <dsp:cNvSpPr/>
      </dsp:nvSpPr>
      <dsp:spPr>
        <a:xfrm>
          <a:off x="-26668" y="0"/>
          <a:ext cx="4552280" cy="4552280"/>
        </a:xfrm>
        <a:prstGeom prst="triangle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3AF1D-E1CB-4F80-BA19-699F19D4BA06}">
      <dsp:nvSpPr>
        <dsp:cNvPr id="0" name=""/>
        <dsp:cNvSpPr/>
      </dsp:nvSpPr>
      <dsp:spPr>
        <a:xfrm>
          <a:off x="1886641" y="457673"/>
          <a:ext cx="3684642" cy="10776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Обучающие</a:t>
          </a:r>
          <a:endParaRPr lang="ru-RU" sz="3200" b="1" kern="1200" dirty="0"/>
        </a:p>
      </dsp:txBody>
      <dsp:txXfrm>
        <a:off x="1939246" y="510278"/>
        <a:ext cx="3579432" cy="972400"/>
      </dsp:txXfrm>
    </dsp:sp>
    <dsp:sp modelId="{276120FC-09B8-4373-A2F3-430AAB4F60A8}">
      <dsp:nvSpPr>
        <dsp:cNvPr id="0" name=""/>
        <dsp:cNvSpPr/>
      </dsp:nvSpPr>
      <dsp:spPr>
        <a:xfrm>
          <a:off x="1913301" y="1669984"/>
          <a:ext cx="3631321" cy="10776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Контролирующие</a:t>
          </a:r>
          <a:endParaRPr lang="ru-RU" sz="3200" b="1" kern="1200" dirty="0"/>
        </a:p>
      </dsp:txBody>
      <dsp:txXfrm>
        <a:off x="1965906" y="1722589"/>
        <a:ext cx="3526111" cy="972400"/>
      </dsp:txXfrm>
    </dsp:sp>
    <dsp:sp modelId="{1B5710FA-6896-4592-9DD3-59B2501827C9}">
      <dsp:nvSpPr>
        <dsp:cNvPr id="0" name=""/>
        <dsp:cNvSpPr/>
      </dsp:nvSpPr>
      <dsp:spPr>
        <a:xfrm>
          <a:off x="1913301" y="2880320"/>
          <a:ext cx="3631321" cy="10776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Обобщающие</a:t>
          </a:r>
          <a:endParaRPr lang="ru-RU" sz="3200" b="1" kern="1200" dirty="0"/>
        </a:p>
      </dsp:txBody>
      <dsp:txXfrm>
        <a:off x="1965906" y="2932925"/>
        <a:ext cx="3526111" cy="972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80E1E-F4A3-494F-9C2C-0096242A7A27}">
      <dsp:nvSpPr>
        <dsp:cNvPr id="0" name=""/>
        <dsp:cNvSpPr/>
      </dsp:nvSpPr>
      <dsp:spPr>
        <a:xfrm>
          <a:off x="0" y="305079"/>
          <a:ext cx="6096000" cy="453600"/>
        </a:xfrm>
        <a:prstGeom prst="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99B1A-9D41-43A8-A8B3-3E22AD9B801B}">
      <dsp:nvSpPr>
        <dsp:cNvPr id="0" name=""/>
        <dsp:cNvSpPr/>
      </dsp:nvSpPr>
      <dsp:spPr>
        <a:xfrm>
          <a:off x="304800" y="39399"/>
          <a:ext cx="4267200" cy="531360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Доступность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30739" y="65338"/>
        <a:ext cx="4215322" cy="479482"/>
      </dsp:txXfrm>
    </dsp:sp>
    <dsp:sp modelId="{BDF05239-F6A1-445B-82E3-FFAB8480607F}">
      <dsp:nvSpPr>
        <dsp:cNvPr id="0" name=""/>
        <dsp:cNvSpPr/>
      </dsp:nvSpPr>
      <dsp:spPr>
        <a:xfrm>
          <a:off x="0" y="1121559"/>
          <a:ext cx="6096000" cy="453600"/>
        </a:xfrm>
        <a:prstGeom prst="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65DCF-3AEB-4687-A40E-A7333B0C00EB}">
      <dsp:nvSpPr>
        <dsp:cNvPr id="0" name=""/>
        <dsp:cNvSpPr/>
      </dsp:nvSpPr>
      <dsp:spPr>
        <a:xfrm>
          <a:off x="304800" y="855879"/>
          <a:ext cx="4267200" cy="531360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Повторяемость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30739" y="881818"/>
        <a:ext cx="4215322" cy="479482"/>
      </dsp:txXfrm>
    </dsp:sp>
    <dsp:sp modelId="{85AE348C-0B9C-4CA4-B0C9-70C1CDEC6E29}">
      <dsp:nvSpPr>
        <dsp:cNvPr id="0" name=""/>
        <dsp:cNvSpPr/>
      </dsp:nvSpPr>
      <dsp:spPr>
        <a:xfrm>
          <a:off x="0" y="1938039"/>
          <a:ext cx="6096000" cy="453600"/>
        </a:xfrm>
        <a:prstGeom prst="rect">
          <a:avLst/>
        </a:prstGeom>
        <a:solidFill>
          <a:srgbClr val="002060">
            <a:alpha val="90000"/>
          </a:srgb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FB6B7-8DD3-44E6-9CF1-663A008E7B1D}">
      <dsp:nvSpPr>
        <dsp:cNvPr id="0" name=""/>
        <dsp:cNvSpPr/>
      </dsp:nvSpPr>
      <dsp:spPr>
        <a:xfrm>
          <a:off x="304800" y="1672359"/>
          <a:ext cx="4267200" cy="531360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Актуальность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30739" y="1698298"/>
        <a:ext cx="4215322" cy="479482"/>
      </dsp:txXfrm>
    </dsp:sp>
    <dsp:sp modelId="{3CC05B14-2AC0-4A0B-9E0D-EBF2FD5A58B8}">
      <dsp:nvSpPr>
        <dsp:cNvPr id="0" name=""/>
        <dsp:cNvSpPr/>
      </dsp:nvSpPr>
      <dsp:spPr>
        <a:xfrm>
          <a:off x="0" y="2754520"/>
          <a:ext cx="6096000" cy="453600"/>
        </a:xfrm>
        <a:prstGeom prst="rect">
          <a:avLst/>
        </a:prstGeom>
        <a:solidFill>
          <a:srgbClr val="3399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DAFB5-B142-4AA8-9CAE-16AF84D2E7E9}">
      <dsp:nvSpPr>
        <dsp:cNvPr id="0" name=""/>
        <dsp:cNvSpPr/>
      </dsp:nvSpPr>
      <dsp:spPr>
        <a:xfrm>
          <a:off x="304800" y="2488840"/>
          <a:ext cx="4267200" cy="531360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Элемент новизны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30739" y="2514779"/>
        <a:ext cx="4215322" cy="479482"/>
      </dsp:txXfrm>
    </dsp:sp>
    <dsp:sp modelId="{6A281A5D-4FB9-4DB8-9051-AF24C0751FC3}">
      <dsp:nvSpPr>
        <dsp:cNvPr id="0" name=""/>
        <dsp:cNvSpPr/>
      </dsp:nvSpPr>
      <dsp:spPr>
        <a:xfrm>
          <a:off x="0" y="3571000"/>
          <a:ext cx="6096000" cy="4536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2E000-BB49-4887-8618-15B0D4CB9DE2}">
      <dsp:nvSpPr>
        <dsp:cNvPr id="0" name=""/>
        <dsp:cNvSpPr/>
      </dsp:nvSpPr>
      <dsp:spPr>
        <a:xfrm>
          <a:off x="304800" y="3305320"/>
          <a:ext cx="4267200" cy="531360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Коллективность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30739" y="3331259"/>
        <a:ext cx="4215322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F2DB9-F121-4E9D-8BC2-F85B95B5B191}">
      <dsp:nvSpPr>
        <dsp:cNvPr id="0" name=""/>
        <dsp:cNvSpPr/>
      </dsp:nvSpPr>
      <dsp:spPr>
        <a:xfrm>
          <a:off x="-5717046" y="-875089"/>
          <a:ext cx="6806515" cy="6806515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72244-C555-4577-B145-7C55907D93AD}">
      <dsp:nvSpPr>
        <dsp:cNvPr id="0" name=""/>
        <dsp:cNvSpPr/>
      </dsp:nvSpPr>
      <dsp:spPr>
        <a:xfrm>
          <a:off x="405953" y="128760"/>
          <a:ext cx="8236155" cy="807343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5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Объекты на экране большие по размеру и знакомы детям.</a:t>
          </a:r>
          <a:endParaRPr lang="ru-RU" sz="1800" kern="1200" dirty="0"/>
        </a:p>
      </dsp:txBody>
      <dsp:txXfrm>
        <a:off x="405953" y="128760"/>
        <a:ext cx="8236155" cy="807343"/>
      </dsp:txXfrm>
    </dsp:sp>
    <dsp:sp modelId="{0635F9FE-D5E7-48FF-A5E3-01434211D8CC}">
      <dsp:nvSpPr>
        <dsp:cNvPr id="0" name=""/>
        <dsp:cNvSpPr/>
      </dsp:nvSpPr>
      <dsp:spPr>
        <a:xfrm>
          <a:off x="73246" y="199725"/>
          <a:ext cx="665413" cy="66541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2F7EF-DEFD-4796-8161-D3B8DC47BA55}">
      <dsp:nvSpPr>
        <dsp:cNvPr id="0" name=""/>
        <dsp:cNvSpPr/>
      </dsp:nvSpPr>
      <dsp:spPr>
        <a:xfrm>
          <a:off x="843831" y="933463"/>
          <a:ext cx="7798276" cy="794727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5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Текст задания озвучивается диктором, либо взрослым.</a:t>
          </a:r>
          <a:endParaRPr lang="ru-RU" sz="1800" kern="1200" dirty="0"/>
        </a:p>
      </dsp:txBody>
      <dsp:txXfrm>
        <a:off x="843831" y="933463"/>
        <a:ext cx="7798276" cy="794727"/>
      </dsp:txXfrm>
    </dsp:sp>
    <dsp:sp modelId="{B39EAFD0-BC6B-4432-972A-542D3D903D52}">
      <dsp:nvSpPr>
        <dsp:cNvPr id="0" name=""/>
        <dsp:cNvSpPr/>
      </dsp:nvSpPr>
      <dsp:spPr>
        <a:xfrm>
          <a:off x="511124" y="998120"/>
          <a:ext cx="665413" cy="66541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858FC-E7FA-45EE-928F-E067DE7E13C3}">
      <dsp:nvSpPr>
        <dsp:cNvPr id="0" name=""/>
        <dsp:cNvSpPr/>
      </dsp:nvSpPr>
      <dsp:spPr>
        <a:xfrm>
          <a:off x="1044062" y="1738164"/>
          <a:ext cx="7598045" cy="782116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5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Задания интересны, понятны, просты в управлении.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044062" y="1738164"/>
        <a:ext cx="7598045" cy="782116"/>
      </dsp:txXfrm>
    </dsp:sp>
    <dsp:sp modelId="{25DA62E6-32B1-4069-B3C5-FA674DAD9E1A}">
      <dsp:nvSpPr>
        <dsp:cNvPr id="0" name=""/>
        <dsp:cNvSpPr/>
      </dsp:nvSpPr>
      <dsp:spPr>
        <a:xfrm>
          <a:off x="711355" y="1796516"/>
          <a:ext cx="665413" cy="66541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7621D-303D-43A8-83B3-592EA72F54B3}">
      <dsp:nvSpPr>
        <dsp:cNvPr id="0" name=""/>
        <dsp:cNvSpPr/>
      </dsp:nvSpPr>
      <dsp:spPr>
        <a:xfrm>
          <a:off x="1044062" y="2541856"/>
          <a:ext cx="7598045" cy="770511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5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Соответствие возрастным особенностям.</a:t>
          </a:r>
          <a:endParaRPr lang="ru-RU" sz="1800" kern="1200" dirty="0"/>
        </a:p>
      </dsp:txBody>
      <dsp:txXfrm>
        <a:off x="1044062" y="2541856"/>
        <a:ext cx="7598045" cy="770511"/>
      </dsp:txXfrm>
    </dsp:sp>
    <dsp:sp modelId="{8ED5EFCD-2059-453C-ACB1-66C153742D95}">
      <dsp:nvSpPr>
        <dsp:cNvPr id="0" name=""/>
        <dsp:cNvSpPr/>
      </dsp:nvSpPr>
      <dsp:spPr>
        <a:xfrm>
          <a:off x="711355" y="2594406"/>
          <a:ext cx="665413" cy="665413"/>
        </a:xfrm>
        <a:prstGeom prst="ellipse">
          <a:avLst/>
        </a:prstGeom>
        <a:solidFill>
          <a:srgbClr val="3399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2226E-CE89-45E8-889B-B7A781CCAC34}">
      <dsp:nvSpPr>
        <dsp:cNvPr id="0" name=""/>
        <dsp:cNvSpPr/>
      </dsp:nvSpPr>
      <dsp:spPr>
        <a:xfrm>
          <a:off x="843831" y="3346560"/>
          <a:ext cx="7798276" cy="757895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538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tx1"/>
              </a:solidFill>
            </a:rPr>
            <a:t>Занимательны, грамотны.</a:t>
          </a:r>
          <a:endParaRPr lang="ru-RU" sz="18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843831" y="3346560"/>
        <a:ext cx="7798276" cy="757895"/>
      </dsp:txXfrm>
    </dsp:sp>
    <dsp:sp modelId="{E09348BA-5837-4391-930E-6FE1AD0B4493}">
      <dsp:nvSpPr>
        <dsp:cNvPr id="0" name=""/>
        <dsp:cNvSpPr/>
      </dsp:nvSpPr>
      <dsp:spPr>
        <a:xfrm>
          <a:off x="511124" y="3392801"/>
          <a:ext cx="665413" cy="665413"/>
        </a:xfrm>
        <a:prstGeom prst="ellipse">
          <a:avLst/>
        </a:prstGeom>
        <a:solidFill>
          <a:srgbClr val="04374A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22B72-895F-4984-B6DA-735109DBE636}">
      <dsp:nvSpPr>
        <dsp:cNvPr id="0" name=""/>
        <dsp:cNvSpPr/>
      </dsp:nvSpPr>
      <dsp:spPr>
        <a:xfrm>
          <a:off x="405953" y="4176464"/>
          <a:ext cx="8236155" cy="694878"/>
        </a:xfrm>
        <a:prstGeom prst="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5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Создающие ситуации успеха</a:t>
          </a:r>
          <a:r>
            <a:rPr lang="ru-RU" sz="1800" b="1" kern="1200" dirty="0" smtClean="0">
              <a:solidFill>
                <a:schemeClr val="tx1"/>
              </a:solidFill>
            </a:rPr>
            <a:t>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05953" y="4176464"/>
        <a:ext cx="8236155" cy="694878"/>
      </dsp:txXfrm>
    </dsp:sp>
    <dsp:sp modelId="{F2DFBE25-00D2-467F-941E-2074FA9759B3}">
      <dsp:nvSpPr>
        <dsp:cNvPr id="0" name=""/>
        <dsp:cNvSpPr/>
      </dsp:nvSpPr>
      <dsp:spPr>
        <a:xfrm>
          <a:off x="73246" y="4191196"/>
          <a:ext cx="665413" cy="66541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32D1A-45C8-4AB9-A1AB-A5E0B2C96B85}">
      <dsp:nvSpPr>
        <dsp:cNvPr id="0" name=""/>
        <dsp:cNvSpPr/>
      </dsp:nvSpPr>
      <dsp:spPr>
        <a:xfrm>
          <a:off x="2909123" y="513"/>
          <a:ext cx="4363684" cy="2003327"/>
        </a:xfrm>
        <a:prstGeom prst="rightArrow">
          <a:avLst>
            <a:gd name="adj1" fmla="val 75000"/>
            <a:gd name="adj2" fmla="val 5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400" kern="1200" dirty="0" smtClean="0"/>
            <a:t>10 минут</a:t>
          </a:r>
          <a:endParaRPr lang="ru-RU" sz="6400" kern="1200" dirty="0"/>
        </a:p>
      </dsp:txBody>
      <dsp:txXfrm>
        <a:off x="2909123" y="250929"/>
        <a:ext cx="3612436" cy="1502495"/>
      </dsp:txXfrm>
    </dsp:sp>
    <dsp:sp modelId="{9735022D-15A4-40B7-874B-8B3AAF98C954}">
      <dsp:nvSpPr>
        <dsp:cNvPr id="0" name=""/>
        <dsp:cNvSpPr/>
      </dsp:nvSpPr>
      <dsp:spPr>
        <a:xfrm>
          <a:off x="0" y="513"/>
          <a:ext cx="2909123" cy="2003327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/>
            <a:t>5-6 лет</a:t>
          </a:r>
          <a:endParaRPr lang="ru-RU" sz="6000" kern="1200" dirty="0"/>
        </a:p>
      </dsp:txBody>
      <dsp:txXfrm>
        <a:off x="97794" y="98307"/>
        <a:ext cx="2713535" cy="1807739"/>
      </dsp:txXfrm>
    </dsp:sp>
    <dsp:sp modelId="{A2849E4B-69F5-443D-A7C0-2DE440D95940}">
      <dsp:nvSpPr>
        <dsp:cNvPr id="0" name=""/>
        <dsp:cNvSpPr/>
      </dsp:nvSpPr>
      <dsp:spPr>
        <a:xfrm>
          <a:off x="2909123" y="2204174"/>
          <a:ext cx="4363684" cy="2003327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400" kern="1200" dirty="0" smtClean="0"/>
            <a:t>15 минут</a:t>
          </a:r>
          <a:endParaRPr lang="ru-RU" sz="6400" kern="1200" dirty="0"/>
        </a:p>
      </dsp:txBody>
      <dsp:txXfrm>
        <a:off x="2909123" y="2454590"/>
        <a:ext cx="3612436" cy="1502495"/>
      </dsp:txXfrm>
    </dsp:sp>
    <dsp:sp modelId="{1EA813B9-029C-402E-87D9-16D3D729CC37}">
      <dsp:nvSpPr>
        <dsp:cNvPr id="0" name=""/>
        <dsp:cNvSpPr/>
      </dsp:nvSpPr>
      <dsp:spPr>
        <a:xfrm>
          <a:off x="0" y="2204174"/>
          <a:ext cx="2909123" cy="2003327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/>
            <a:t>6-7 лет</a:t>
          </a:r>
          <a:endParaRPr lang="ru-RU" sz="6000" kern="1200" dirty="0"/>
        </a:p>
      </dsp:txBody>
      <dsp:txXfrm>
        <a:off x="97794" y="2301968"/>
        <a:ext cx="2713535" cy="1807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96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36912"/>
            <a:ext cx="5652120" cy="1584176"/>
          </a:xfrm>
        </p:spPr>
        <p:txBody>
          <a:bodyPr/>
          <a:lstStyle>
            <a:lvl1pPr>
              <a:defRPr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179512" y="2132856"/>
            <a:ext cx="8784976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45855"/>
            <a:ext cx="7655145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276872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287413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55"/>
            <a:ext cx="7655145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132856"/>
            <a:ext cx="8784976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40000"/>
              <a:lumOff val="6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7.png"/><Relationship Id="rId18" Type="http://schemas.microsoft.com/office/2007/relationships/hdphoto" Target="../media/hdphoto10.wdp"/><Relationship Id="rId26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34" Type="http://schemas.openxmlformats.org/officeDocument/2006/relationships/image" Target="../media/image6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5" Type="http://schemas.microsoft.com/office/2007/relationships/hdphoto" Target="../media/hdphoto12.wdp"/><Relationship Id="rId33" Type="http://schemas.microsoft.com/office/2007/relationships/hdphoto" Target="../media/hdphoto15.wdp"/><Relationship Id="rId38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20" Type="http://schemas.microsoft.com/office/2007/relationships/hdphoto" Target="../media/hdphoto11.wdp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openxmlformats.org/officeDocument/2006/relationships/image" Target="../media/image55.png"/><Relationship Id="rId32" Type="http://schemas.openxmlformats.org/officeDocument/2006/relationships/image" Target="../media/image60.png"/><Relationship Id="rId37" Type="http://schemas.openxmlformats.org/officeDocument/2006/relationships/image" Target="../media/image64.png"/><Relationship Id="rId5" Type="http://schemas.openxmlformats.org/officeDocument/2006/relationships/image" Target="../media/image42.png"/><Relationship Id="rId15" Type="http://schemas.microsoft.com/office/2007/relationships/hdphoto" Target="../media/hdphoto9.wdp"/><Relationship Id="rId23" Type="http://schemas.openxmlformats.org/officeDocument/2006/relationships/image" Target="../media/image54.png"/><Relationship Id="rId28" Type="http://schemas.microsoft.com/office/2007/relationships/hdphoto" Target="../media/hdphoto13.wdp"/><Relationship Id="rId36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31" Type="http://schemas.openxmlformats.org/officeDocument/2006/relationships/image" Target="../media/image59.png"/><Relationship Id="rId4" Type="http://schemas.microsoft.com/office/2007/relationships/hdphoto" Target="../media/hdphoto5.wdp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3.png"/><Relationship Id="rId27" Type="http://schemas.openxmlformats.org/officeDocument/2006/relationships/image" Target="../media/image57.png"/><Relationship Id="rId30" Type="http://schemas.microsoft.com/office/2007/relationships/hdphoto" Target="../media/hdphoto14.wdp"/><Relationship Id="rId35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12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microsoft.com/office/2007/relationships/hdphoto" Target="../media/hdphoto20.wdp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8828"/>
            <a:ext cx="5544616" cy="4797152"/>
          </a:xfrm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Интерактивные игры, как средство развития познавательной активности дошкольника.</a:t>
            </a:r>
            <a:endParaRPr lang="ru-RU" sz="4800" dirty="0">
              <a:ln>
                <a:solidFill>
                  <a:srgbClr val="FFFF00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80" y="5373216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</a:rPr>
              <a:t>Выполнила: Волгирева Марина Николаевна – воспитатель МБДОУ д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</a:rPr>
              <a:t>/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</a:rPr>
              <a:t>с «Улыбка» с. Бисерово.</a:t>
            </a:r>
            <a:endParaRPr lang="ru-RU" sz="28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7655145" cy="1150897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rgbClr val="FFFF00"/>
                  </a:solidFill>
                </a:ln>
              </a:rPr>
              <a:t>Требования к работе</a:t>
            </a:r>
            <a:endParaRPr lang="ru-RU" sz="6000" b="1" dirty="0">
              <a:ln>
                <a:solidFill>
                  <a:srgbClr val="FFFF00"/>
                </a:solidFill>
              </a:ln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9088201"/>
              </p:ext>
            </p:extLst>
          </p:nvPr>
        </p:nvGraphicFramePr>
        <p:xfrm>
          <a:off x="179512" y="1628800"/>
          <a:ext cx="8712968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63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5855"/>
            <a:ext cx="7776864" cy="143892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n>
                  <a:solidFill>
                    <a:srgbClr val="FFFF00"/>
                  </a:solidFill>
                </a:ln>
              </a:rPr>
              <a:t>Learningapps.org</a:t>
            </a:r>
            <a:r>
              <a:rPr lang="ru-RU" sz="3200" b="1" dirty="0" smtClean="0">
                <a:ln>
                  <a:solidFill>
                    <a:srgbClr val="FFFF00"/>
                  </a:solidFill>
                </a:ln>
              </a:rPr>
              <a:t>-создание мультимедийных интерактивных упражнений</a:t>
            </a:r>
            <a:endParaRPr lang="ru-RU" sz="32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9599" r="12465" b="4775"/>
          <a:stretch/>
        </p:blipFill>
        <p:spPr bwMode="auto">
          <a:xfrm>
            <a:off x="107504" y="1556792"/>
            <a:ext cx="5037930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89088"/>
            <a:ext cx="4649019" cy="348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6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68" y="2014625"/>
            <a:ext cx="3632532" cy="484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5779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2996951"/>
            <a:ext cx="5148065" cy="386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52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rgbClr val="FFFF00"/>
                  </a:solidFill>
                </a:ln>
              </a:rPr>
              <a:t>Счёт</a:t>
            </a:r>
            <a:endParaRPr lang="ru-RU" sz="80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1026" name="тележ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97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15" b="1"/>
          <a:stretch/>
        </p:blipFill>
        <p:spPr bwMode="auto">
          <a:xfrm>
            <a:off x="3131840" y="4170136"/>
            <a:ext cx="5832648" cy="268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тр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3" y="3909848"/>
            <a:ext cx="1555486" cy="210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4529"/>
            <a:ext cx="162018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83" y="1827383"/>
            <a:ext cx="1622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59" y="1843149"/>
            <a:ext cx="1622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843149"/>
            <a:ext cx="1622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28909"/>
            <a:ext cx="1622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37622 0.2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0.30903 0.2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27101 0.301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rgbClr val="FFFF00"/>
                  </a:solidFill>
                </a:ln>
              </a:rPr>
              <a:t>Четвертый лишний</a:t>
            </a:r>
            <a:endParaRPr lang="ru-RU" sz="60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2050" name="медвед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293224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Волк" descr="https://catherineasquithgallery.com/uploads/posts/2021-03/1614582651_1-p-volk-na-belom-fone-kartinki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222015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лошад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29919"/>
            <a:ext cx="245880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зая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94" y="4005064"/>
            <a:ext cx="2396770" cy="255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>
                  <a:solidFill>
                    <a:srgbClr val="FFFF00"/>
                  </a:solidFill>
                </a:ln>
              </a:rPr>
              <a:t>Варим компот</a:t>
            </a:r>
            <a:endParaRPr lang="ru-RU" sz="66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20458"/>
          <a:stretch/>
        </p:blipFill>
        <p:spPr bwMode="auto">
          <a:xfrm>
            <a:off x="251520" y="1484784"/>
            <a:ext cx="3384376" cy="492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клубника бо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21" y="2060848"/>
            <a:ext cx="1992966" cy="19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огуре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7602" y="1523951"/>
            <a:ext cx="1922941" cy="172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мал бо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24" y="4464696"/>
            <a:ext cx="2364666" cy="19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помидор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21010" b="7631"/>
          <a:stretch/>
        </p:blipFill>
        <p:spPr bwMode="auto">
          <a:xfrm>
            <a:off x="4211960" y="4853690"/>
            <a:ext cx="1728192" cy="184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яб бо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24347"/>
            <a:ext cx="1967192" cy="20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перец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100000" l="4313" r="98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9580"/>
            <a:ext cx="2114646" cy="211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яб мал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7757"/>
            <a:ext cx="1782638" cy="182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мал мал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6" y="4464697"/>
            <a:ext cx="1820137" cy="149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клуб мал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76" y="3093781"/>
            <a:ext cx="1729836" cy="17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2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" b="97794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99" y="5087463"/>
            <a:ext cx="2394513" cy="180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>
                  <a:solidFill>
                    <a:srgbClr val="FFFF00"/>
                  </a:solidFill>
                </a:ln>
              </a:rPr>
              <a:t>Пройди по стрелочкам</a:t>
            </a:r>
            <a:endParaRPr lang="ru-RU" sz="5400" b="1" dirty="0">
              <a:ln>
                <a:solidFill>
                  <a:srgbClr val="FFFF00"/>
                </a:solidFill>
              </a:ln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324402"/>
              </p:ext>
            </p:extLst>
          </p:nvPr>
        </p:nvGraphicFramePr>
        <p:xfrm>
          <a:off x="179512" y="1628800"/>
          <a:ext cx="5040560" cy="489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40"/>
                <a:gridCol w="1260140"/>
                <a:gridCol w="1260140"/>
                <a:gridCol w="1260140"/>
              </a:tblGrid>
              <a:tr h="9793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930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793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930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930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52507"/>
            <a:ext cx="888690" cy="88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12655"/>
            <a:ext cx="1257086" cy="7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65397"/>
            <a:ext cx="799263" cy="11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702482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52" y="2652511"/>
            <a:ext cx="692502" cy="88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3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01" y="2566745"/>
            <a:ext cx="985380" cy="10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99" y="2673637"/>
            <a:ext cx="921515" cy="8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00" b="98167" l="7667" r="9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" y="3566578"/>
            <a:ext cx="1519334" cy="101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1" y="3646161"/>
            <a:ext cx="711435" cy="85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90" y="3610334"/>
            <a:ext cx="1008112" cy="95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2" y="4782875"/>
            <a:ext cx="1077009" cy="67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25" y="4665070"/>
            <a:ext cx="1252755" cy="77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39" b="96726" l="0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72" y="4565520"/>
            <a:ext cx="1174125" cy="93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27" y="3590004"/>
            <a:ext cx="936081" cy="96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74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15" y="4630319"/>
            <a:ext cx="805229" cy="80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5587388"/>
            <a:ext cx="792088" cy="88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00" y="5577311"/>
            <a:ext cx="601816" cy="81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71" y="5406323"/>
            <a:ext cx="1512328" cy="115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16694" r="11867" b="13636"/>
          <a:stretch/>
        </p:blipFill>
        <p:spPr bwMode="auto">
          <a:xfrm>
            <a:off x="4044481" y="5614339"/>
            <a:ext cx="1001550" cy="88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652120" y="1638976"/>
            <a:ext cx="1195809" cy="963801"/>
            <a:chOff x="5377061" y="2602777"/>
            <a:chExt cx="1195809" cy="9638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377061" y="2602777"/>
              <a:ext cx="1195809" cy="96380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119" name="Picture 2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4590" y="2652511"/>
              <a:ext cx="920750" cy="896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Стрелка вправо 6"/>
          <p:cNvSpPr/>
          <p:nvPr/>
        </p:nvSpPr>
        <p:spPr>
          <a:xfrm rot="5400000">
            <a:off x="5873658" y="2799570"/>
            <a:ext cx="835769" cy="70701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652120" y="3511420"/>
            <a:ext cx="1010229" cy="69499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6005627" y="4194367"/>
            <a:ext cx="656722" cy="840803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5649904" y="5012342"/>
            <a:ext cx="992930" cy="58784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5617229" y="5845726"/>
            <a:ext cx="1058280" cy="57888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20" name="мишка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590" y="1652507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1" name="кукла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46" y="2571072"/>
            <a:ext cx="12255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2" name="пирами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64" y="3842588"/>
            <a:ext cx="7985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6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06198 0.490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ln>
                  <a:solidFill>
                    <a:srgbClr val="FFFF00"/>
                  </a:solidFill>
                </a:ln>
              </a:rPr>
              <a:t>Викторина</a:t>
            </a:r>
            <a:endParaRPr lang="ru-RU" sz="72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30" l="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1" y="2708920"/>
            <a:ext cx="2631350" cy="216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70" y="2370313"/>
            <a:ext cx="2348564" cy="24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3338580" cy="166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70080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Яйца курицу не учат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38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48"/>
          <a:stretch/>
        </p:blipFill>
        <p:spPr bwMode="auto">
          <a:xfrm>
            <a:off x="5508104" y="1268760"/>
            <a:ext cx="3178036" cy="229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>
                  <a:solidFill>
                    <a:srgbClr val="FFFF00"/>
                  </a:solidFill>
                </a:ln>
              </a:rPr>
              <a:t>Собери фрукты</a:t>
            </a:r>
            <a:endParaRPr lang="ru-RU" sz="66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55" y="4593904"/>
            <a:ext cx="1763688" cy="17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ябло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87752"/>
            <a:ext cx="1670046" cy="166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7444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693" y="1835829"/>
            <a:ext cx="2223279" cy="222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84" y="1741923"/>
            <a:ext cx="123442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07" y="4658319"/>
            <a:ext cx="1741859" cy="159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84" y="2947468"/>
            <a:ext cx="2165593" cy="173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42">
            <a:off x="1327615" y="3131778"/>
            <a:ext cx="2113016" cy="13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2"/>
          <a:stretch/>
        </p:blipFill>
        <p:spPr bwMode="auto">
          <a:xfrm>
            <a:off x="5508104" y="3563006"/>
            <a:ext cx="3184387" cy="159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9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C 0.00139 -0.01273 0.00347 -0.02454 0.00538 -0.03681 C 0.00868 -0.09375 0.00399 -0.15625 0.01458 -0.21296 C 0.01962 -0.24167 0.0309 -0.27477 0.04201 -0.29907 C 0.04496 -0.31782 0.05417 -0.33079 0.06059 -0.34676 C 0.06562 -0.35903 0.06528 -0.36945 0.07344 -0.37778 C 0.07621 -0.38958 0.07778 -0.39607 0.08455 -0.40278 C 0.09167 -0.41829 0.10139 -0.42708 0.11059 -0.43912 C 0.12222 -0.4544 0.1309 -0.4625 0.14549 -0.46991 C 0.15208 -0.47315 0.15816 -0.48218 0.16406 -0.48681 C 0.1691 -0.49074 0.17778 -0.4912 0.18264 -0.49213 C 0.19444 -0.50116 0.20694 -0.50695 0.21962 -0.51181 C 0.23038 -0.52315 0.21927 -0.51296 0.23802 -0.52014 C 0.25365 -0.52616 0.26875 -0.53727 0.28403 -0.54514 C 0.29496 -0.5507 0.3066 -0.55185 0.31736 -0.55301 C 0.34774 -0.55139 0.37674 -0.54884 0.40608 -0.54236 C 0.42309 -0.53426 0.42552 -0.53403 0.44479 -0.53125 C 0.4559 -0.5257 0.46493 -0.52014 0.47639 -0.51736 C 0.47812 -0.51528 0.48003 -0.51296 0.48194 -0.51181 C 0.48455 -0.51019 0.48733 -0.51111 0.48941 -0.50903 C 0.49115 -0.50718 0.49149 -0.50301 0.49271 -0.5007 C 0.49861 -0.49097 0.49722 -0.49282 0.50417 -0.48958 C 0.50608 -0.48681 0.50781 -0.48357 0.5099 -0.48102 C 0.51181 -0.47847 0.51493 -0.47824 0.51719 -0.47546 C 0.51892 -0.47315 0.5191 -0.46898 0.52066 -0.46667 C 0.52378 -0.46296 0.53368 -0.45972 0.5375 -0.45579 C 0.55573 -0.44051 0.54149 -0.44769 0.55608 -0.4419 C 0.56319 -0.43449 0.57066 -0.42662 0.57795 -0.41968 C 0.58437 -0.41389 0.58871 -0.40324 0.59479 -0.39745 C 0.60729 -0.36898 0.58854 -0.41065 0.60399 -0.38009 C 0.61528 -0.3581 0.60608 -0.36898 0.61701 -0.35787 C 0.62674 -0.33611 0.61441 -0.36157 0.62639 -0.34398 C 0.62847 -0.34074 0.62899 -0.33565 0.6316 -0.33287 C 0.63472 -0.32963 0.64271 -0.32755 0.64271 -0.32732 C 0.64496 -0.31806 0.64444 -0.32199 0.64444 -0.31644 " pathEditMode="relative" rAng="0" ptsTypes="ffffffffffffffffffffffffffffffffffA">
                                      <p:cBhvr>
                                        <p:cTn id="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0" y="-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4144 C 0.0099 -0.05972 0.01823 -0.08472 0.03056 -0.09931 C 0.03351 -0.11482 0.03038 -0.10162 0.03698 -0.11621 C 0.04427 -0.13171 0.04757 -0.14514 0.05642 -0.15671 C 0.06302 -0.17361 0.0724 -0.18866 0.08247 -0.19746 C 0.09271 -0.20602 0.10052 -0.22107 0.11181 -0.22616 C 0.13698 -0.23727 0.16267 -0.24375 0.18872 -0.24607 C 0.20434 -0.24769 0.22031 -0.24815 0.23594 -0.24908 C 0.26858 -0.25394 0.30139 -0.25833 0.33368 -0.26597 C 0.34583 -0.26551 0.35764 -0.26505 0.36962 -0.26343 C 0.37569 -0.26273 0.3816 -0.25833 0.3875 -0.25486 C 0.40434 -0.24491 0.42083 -0.23403 0.43802 -0.22616 C 0.44983 -0.21227 0.4441 -0.21621 0.45451 -0.21158 C 0.45747 -0.19514 0.46545 -0.19028 0.47222 -0.18009 C 0.47396 -0.17755 0.47535 -0.17361 0.47743 -0.17107 C 0.4941 -0.15116 0.46875 -0.18866 0.48681 -0.16227 C 0.48854 -0.15972 0.4901 -0.15625 0.49184 -0.15417 C 0.50069 -0.14283 0.49566 -0.15371 0.50347 -0.14236 C 0.50521 -0.13958 0.50625 -0.13565 0.50799 -0.1338 C 0.51094 -0.13056 0.51476 -0.13009 0.51806 -0.12801 C 0.51962 -0.12685 0.52083 -0.12361 0.52274 -0.12199 C 0.52604 -0.11945 0.53247 -0.11621 0.53247 -0.11597 C 0.53576 -0.10509 0.5401 -0.09792 0.54392 -0.08773 C 0.54514 -0.07523 0.54618 -0.06597 0.55069 -0.05556 C 0.55451 -0.04769 0.5592 -0.04445 0.56233 -0.03496 " pathEditMode="relative" rAng="0" ptsTypes="ffffffffffffffffffffffffA">
                                      <p:cBhvr>
                                        <p:cTn id="11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8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7037E-7 C -0.00104 -0.03704 -0.0033 -0.06157 0.00017 -0.09676 C 0.00347 -0.13079 0.01615 -0.16319 0.02795 -0.19097 C 0.02899 -0.19352 0.02882 -0.19722 0.02969 -0.19977 C 0.03472 -0.21343 0.0408 -0.22755 0.04635 -0.24097 C 0.0474 -0.24352 0.04722 -0.24722 0.04826 -0.24977 C 0.05243 -0.26204 0.05816 -0.27315 0.06302 -0.28495 C 0.0658 -0.29167 0.06701 -0.29977 0.07031 -0.30579 C 0.0724 -0.30926 0.07535 -0.31134 0.07778 -0.31435 C 0.08368 -0.32847 0.09722 -0.34745 0.10747 -0.35255 C 0.11372 -0.36782 0.11788 -0.36134 0.1276 -0.37037 C 0.13594 -0.37732 0.13889 -0.38426 0.14792 -0.38796 C 0.15347 -0.39444 0.16024 -0.40139 0.16667 -0.40556 C 0.17205 -0.40903 0.1783 -0.40926 0.18316 -0.41435 C 0.18958 -0.42107 0.20937 -0.43148 0.2184 -0.43495 C 0.24358 -0.43426 0.26892 -0.43472 0.2941 -0.43218 C 0.30052 -0.43148 0.32396 -0.41829 0.33108 -0.41435 C 0.33299 -0.41134 0.33437 -0.40764 0.33663 -0.40556 C 0.33993 -0.40255 0.34774 -0.39954 0.34774 -0.39931 C 0.34983 -0.38426 0.35469 -0.36944 0.36424 -0.36435 C 0.3691 -0.35301 0.36979 -0.34282 0.36979 -0.32917 " pathEditMode="relative" rAng="0" ptsTypes="ffffffffffffffffffffA">
                                      <p:cBhvr>
                                        <p:cTn id="1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C 0.00278 -0.01134 0.00382 -0.02338 0.00694 -0.03449 C 0.0092 -0.04236 0.01389 -0.05092 0.01719 -0.05764 C 0.0184 -0.06018 0.02188 -0.05903 0.02413 -0.05972 C 0.03073 -0.07291 0.02361 -0.0618 0.03785 -0.07129 C 0.0559 -0.08333 0.04653 -0.07963 0.06545 -0.08287 C 0.07865 -0.08865 0.09167 -0.09421 0.10521 -0.09884 C 0.11458 -0.10208 0.12309 -0.10787 0.13281 -0.11041 C 0.14497 -0.12176 0.12969 -0.10879 0.14479 -0.11736 C 0.15069 -0.12083 0.15573 -0.12592 0.16215 -0.1287 C 0.17326 -0.14398 0.16042 -0.12893 0.17413 -0.13796 C 0.18021 -0.1419 0.18559 -0.14722 0.19132 -0.15185 C 0.21927 -0.17407 0.25052 -0.17916 0.28281 -0.18403 C 0.29948 -0.18981 0.31806 -0.18611 0.33455 -0.1794 C 0.34097 -0.17685 0.34618 -0.17453 0.35174 -0.17014 C 0.35538 -0.16736 0.36215 -0.16088 0.36215 -0.16088 C 0.37014 -0.14467 0.35885 -0.16481 0.37587 -0.14953 C 0.3875 -0.13912 0.40035 -0.13264 0.41042 -0.11967 C 0.4158 -0.09791 0.41615 -0.07546 0.41892 -0.05301 C 0.42066 -0.03958 0.42274 -0.05092 0.4276 -0.03217 C 0.43003 -0.02291 0.42778 -0.02685 0.43455 -0.02083 C 0.43681 -0.01157 0.44045 -0.00555 0.44479 0.00232 C 0.44757 0.01297 0.45191 0.02222 0.45521 0.03218 C 0.45677 0.03658 0.45747 0.04121 0.45868 0.04584 C 0.4592 0.04815 0.46042 0.05278 0.46042 0.05278 C 0.4599 0.06343 0.45955 0.07431 0.45868 0.08496 C 0.45799 0.09283 0.45521 0.09954 0.45521 0.10787 " pathEditMode="relative" ptsTypes="ffffffffffffffffffffffffffA">
                                      <p:cBhvr>
                                        <p:cTn id="2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5855"/>
            <a:ext cx="8064896" cy="115089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Непрерывное время работы</a:t>
            </a:r>
            <a:br>
              <a:rPr lang="ru-RU" sz="36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с техническими средствами обучения</a:t>
            </a:r>
            <a:endParaRPr lang="ru-RU" sz="3600" b="1" dirty="0">
              <a:ln>
                <a:solidFill>
                  <a:srgbClr val="FFFF00"/>
                </a:solidFill>
              </a:ln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32216287"/>
              </p:ext>
            </p:extLst>
          </p:nvPr>
        </p:nvGraphicFramePr>
        <p:xfrm>
          <a:off x="683568" y="1916832"/>
          <a:ext cx="7272808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25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51" y="5883275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471" y="1349113"/>
            <a:ext cx="1135436" cy="113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b="1" dirty="0" smtClean="0">
                <a:ln>
                  <a:solidFill>
                    <a:srgbClr val="FFFF00"/>
                  </a:solidFill>
                </a:ln>
              </a:rPr>
              <a:t>Актуальность</a:t>
            </a:r>
            <a:endParaRPr lang="ru-RU" sz="8800" b="1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179512" y="1916831"/>
            <a:ext cx="8712968" cy="4545222"/>
          </a:xfrm>
          <a:prstGeom prst="wedgeRectCallout">
            <a:avLst>
              <a:gd name="adj1" fmla="val 40145"/>
              <a:gd name="adj2" fmla="val -74199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6246" y="1960399"/>
            <a:ext cx="82781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/>
              <a:t>Внедрение компьютерных технологий является актуальной темой на сегодняшний день и позволяет в новой и занимательной для дошкольников форме развивать память, воображение, творческие способности, навыки ориентации в пространстве, логическое и абстрактное </a:t>
            </a:r>
            <a:r>
              <a:rPr lang="ru-RU" sz="3600" dirty="0" smtClean="0"/>
              <a:t>мышление.</a:t>
            </a:r>
            <a:endParaRPr lang="ru-RU" sz="3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85" y="5883274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13219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6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1" y="2575830"/>
            <a:ext cx="1029965" cy="102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957957" cy="95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107504" y="2276872"/>
            <a:ext cx="8784976" cy="3168352"/>
          </a:xfrm>
          <a:prstGeom prst="ribbon">
            <a:avLst>
              <a:gd name="adj1" fmla="val 16667"/>
              <a:gd name="adj2" fmla="val 69252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11660" y="2816932"/>
            <a:ext cx="5976664" cy="2088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</a:rPr>
              <a:t>Дети будут слушать нас тогда, когда увидят, что мы их слушаем. </a:t>
            </a:r>
            <a:endParaRPr lang="ru-RU" sz="4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(</a:t>
            </a:r>
            <a:r>
              <a:rPr lang="ru-RU" sz="2800" b="1" dirty="0">
                <a:solidFill>
                  <a:schemeClr val="tx1"/>
                </a:solidFill>
              </a:rPr>
              <a:t>Джейн </a:t>
            </a:r>
            <a:r>
              <a:rPr lang="ru-RU" sz="2800" b="1" dirty="0" smtClean="0">
                <a:solidFill>
                  <a:schemeClr val="tx1"/>
                </a:solidFill>
              </a:rPr>
              <a:t>Нельсен)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97152"/>
            <a:ext cx="957957" cy="95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05208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1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b="1" dirty="0" smtClean="0">
                <a:ln>
                  <a:solidFill>
                    <a:srgbClr val="FFFF00"/>
                  </a:solidFill>
                </a:ln>
              </a:rPr>
              <a:t>Цель </a:t>
            </a:r>
            <a:endParaRPr lang="ru-RU" sz="8800" b="1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323527" y="1916832"/>
            <a:ext cx="6624737" cy="3528392"/>
          </a:xfrm>
          <a:prstGeom prst="wedgeRectCallout">
            <a:avLst>
              <a:gd name="adj1" fmla="val 64322"/>
              <a:gd name="adj2" fmla="val -82642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2060849"/>
            <a:ext cx="67687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С помощью интерактивных игр развивать познавательную и творческую активность детей.</a:t>
            </a:r>
            <a:endParaRPr lang="ru-RU" sz="4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87" y="818015"/>
            <a:ext cx="3243263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" y="4957861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81509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57860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01" y="4957859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8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ln>
                  <a:solidFill>
                    <a:srgbClr val="FFFF00"/>
                  </a:solidFill>
                </a:ln>
              </a:rPr>
              <a:t>Задачи</a:t>
            </a:r>
            <a:endParaRPr lang="ru-RU" sz="9600" b="1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351112" y="22299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351112" y="39063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74764840"/>
              </p:ext>
            </p:extLst>
          </p:nvPr>
        </p:nvGraphicFramePr>
        <p:xfrm>
          <a:off x="0" y="1412776"/>
          <a:ext cx="89644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ln>
                  <a:solidFill>
                    <a:srgbClr val="FFFF00"/>
                  </a:solidFill>
                </a:ln>
              </a:rPr>
              <a:t>Интерактивный</a:t>
            </a:r>
            <a:endParaRPr lang="ru-RU" sz="72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796080"/>
            <a:ext cx="2656279" cy="294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ая выноска 2"/>
          <p:cNvSpPr/>
          <p:nvPr/>
        </p:nvSpPr>
        <p:spPr>
          <a:xfrm>
            <a:off x="395536" y="1700808"/>
            <a:ext cx="6048672" cy="3744416"/>
          </a:xfrm>
          <a:prstGeom prst="wedgeRectCallout">
            <a:avLst>
              <a:gd name="adj1" fmla="val 63322"/>
              <a:gd name="adj2" fmla="val -5170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977950"/>
            <a:ext cx="6048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 переводе с английского обозначает возможность беседовать, взаимодействовать с кем либо.</a:t>
            </a:r>
            <a:endParaRPr lang="ru-RU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" y="4985501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91257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63" y="4991257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57861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15432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99" y="1496849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</a:rPr>
              <a:t>Интерактивная </a:t>
            </a:r>
            <a:br>
              <a:rPr lang="ru-RU" sz="48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4800" b="1" dirty="0" smtClean="0">
                <a:ln>
                  <a:solidFill>
                    <a:srgbClr val="FFFF00"/>
                  </a:solidFill>
                </a:ln>
              </a:rPr>
              <a:t>дидактическая игра</a:t>
            </a:r>
            <a:endParaRPr lang="ru-RU" sz="4800" b="1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347864" y="1911917"/>
            <a:ext cx="5328592" cy="4176464"/>
          </a:xfrm>
          <a:prstGeom prst="wedgeRectCallout">
            <a:avLst>
              <a:gd name="adj1" fmla="val -80006"/>
              <a:gd name="adj2" fmla="val -13752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63888" y="1984212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Это </a:t>
            </a:r>
            <a:r>
              <a:rPr lang="ru-RU" sz="3200" b="1" dirty="0"/>
              <a:t>современный и признанный метод обучения и воспитания, который обладает такими функциями как образовательная, развивающая и воспитывающая.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28600" y="2033593"/>
            <a:ext cx="3309321" cy="360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1501138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00" y="5528722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</a:rPr>
              <a:t>Преимущества </a:t>
            </a:r>
            <a:br>
              <a:rPr lang="ru-RU" sz="48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4800" b="1" dirty="0" smtClean="0">
                <a:ln>
                  <a:solidFill>
                    <a:srgbClr val="FFFF00"/>
                  </a:solidFill>
                </a:ln>
              </a:rPr>
              <a:t>интерактивных игр</a:t>
            </a:r>
            <a:endParaRPr lang="ru-RU" sz="4800" b="1" dirty="0">
              <a:ln>
                <a:solidFill>
                  <a:srgbClr val="FFFF00"/>
                </a:solidFill>
              </a:ln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99685256"/>
              </p:ext>
            </p:extLst>
          </p:nvPr>
        </p:nvGraphicFramePr>
        <p:xfrm>
          <a:off x="0" y="1484784"/>
          <a:ext cx="896448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9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</a:rPr>
              <a:t>Виды интерактивных </a:t>
            </a:r>
            <a:br>
              <a:rPr lang="ru-RU" sz="48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4800" b="1" dirty="0" smtClean="0">
                <a:ln>
                  <a:solidFill>
                    <a:srgbClr val="FFFF00"/>
                  </a:solidFill>
                </a:ln>
              </a:rPr>
              <a:t>дидактических игр</a:t>
            </a:r>
            <a:endParaRPr lang="ru-RU" sz="4800" b="1" dirty="0">
              <a:ln>
                <a:solidFill>
                  <a:srgbClr val="FFFF00"/>
                </a:solidFill>
              </a:ln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07420104"/>
              </p:ext>
            </p:extLst>
          </p:nvPr>
        </p:nvGraphicFramePr>
        <p:xfrm>
          <a:off x="179512" y="1700808"/>
          <a:ext cx="5544616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3243263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47" y="4333100"/>
            <a:ext cx="7556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58951"/>
            <a:ext cx="7556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7556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</a:rPr>
              <a:t>Основные принципы работы </a:t>
            </a:r>
            <a:endParaRPr lang="ru-RU" sz="4800" b="1" dirty="0">
              <a:ln>
                <a:solidFill>
                  <a:srgbClr val="FFFF00"/>
                </a:solidFill>
              </a:ln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13056534"/>
              </p:ext>
            </p:extLst>
          </p:nvPr>
        </p:nvGraphicFramePr>
        <p:xfrm>
          <a:off x="395536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0688"/>
            <a:ext cx="3243263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2c86233f38dddc3e8dbb62b85da18edb2ad26d"/>
</p:tagLst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4200</TotalTime>
  <Words>304</Words>
  <Application>Microsoft Office PowerPoint</Application>
  <PresentationFormat>Экран (4:3)</PresentationFormat>
  <Paragraphs>60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Интерактивные игры, как средство развития познавательной активности дошкольника.</vt:lpstr>
      <vt:lpstr>Актуальность</vt:lpstr>
      <vt:lpstr>Цель </vt:lpstr>
      <vt:lpstr>Задачи</vt:lpstr>
      <vt:lpstr>Интерактивный</vt:lpstr>
      <vt:lpstr>Интерактивная  дидактическая игра</vt:lpstr>
      <vt:lpstr>Преимущества  интерактивных игр</vt:lpstr>
      <vt:lpstr>Виды интерактивных  дидактических игр</vt:lpstr>
      <vt:lpstr>Основные принципы работы </vt:lpstr>
      <vt:lpstr>Требования к работе</vt:lpstr>
      <vt:lpstr>Learningapps.org-создание мультимедийных интерактивных упражнений</vt:lpstr>
      <vt:lpstr>Презентация PowerPoint</vt:lpstr>
      <vt:lpstr>Счёт</vt:lpstr>
      <vt:lpstr>Четвертый лишний</vt:lpstr>
      <vt:lpstr>Варим компот</vt:lpstr>
      <vt:lpstr>Пройди по стрелочкам</vt:lpstr>
      <vt:lpstr>Викторина</vt:lpstr>
      <vt:lpstr>Собери фрукты</vt:lpstr>
      <vt:lpstr>Непрерывное время работы с техническими средствами обучения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Онлайн-платежи</dc:title>
  <dc:creator>obstinate</dc:creator>
  <dc:description>Шаблон презентации с сайта https://presentation-creation.ru/</dc:description>
  <cp:lastModifiedBy>1</cp:lastModifiedBy>
  <cp:revision>1359</cp:revision>
  <dcterms:created xsi:type="dcterms:W3CDTF">2018-02-25T09:09:03Z</dcterms:created>
  <dcterms:modified xsi:type="dcterms:W3CDTF">2021-11-23T17:33:29Z</dcterms:modified>
</cp:coreProperties>
</file>