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1" r:id="rId1"/>
  </p:sldMasterIdLst>
  <p:notesMasterIdLst>
    <p:notesMasterId r:id="rId17"/>
  </p:notesMasterIdLst>
  <p:sldIdLst>
    <p:sldId id="256" r:id="rId2"/>
    <p:sldId id="264" r:id="rId3"/>
    <p:sldId id="261" r:id="rId4"/>
    <p:sldId id="262" r:id="rId5"/>
    <p:sldId id="263" r:id="rId6"/>
    <p:sldId id="258" r:id="rId7"/>
    <p:sldId id="265" r:id="rId8"/>
    <p:sldId id="266" r:id="rId9"/>
    <p:sldId id="267" r:id="rId10"/>
    <p:sldId id="268" r:id="rId11"/>
    <p:sldId id="272" r:id="rId12"/>
    <p:sldId id="269" r:id="rId13"/>
    <p:sldId id="270" r:id="rId14"/>
    <p:sldId id="273" r:id="rId15"/>
    <p:sldId id="271" r:id="rId16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E286"/>
    <a:srgbClr val="B0E799"/>
    <a:srgbClr val="90C448"/>
    <a:srgbClr val="00C659"/>
    <a:srgbClr val="6AA8BC"/>
    <a:srgbClr val="0148A4"/>
    <a:srgbClr val="AFD7E1"/>
    <a:srgbClr val="DE496E"/>
    <a:srgbClr val="973D49"/>
    <a:srgbClr val="BE5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7" autoAdjust="0"/>
    <p:restoredTop sz="94660" autoAdjust="0"/>
  </p:normalViewPr>
  <p:slideViewPr>
    <p:cSldViewPr snapToGrid="0">
      <p:cViewPr>
        <p:scale>
          <a:sx n="81" d="100"/>
          <a:sy n="81" d="100"/>
        </p:scale>
        <p:origin x="-773" y="-23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76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8137F2F-0A1C-4690-8F0E-BD2F17332C76}" type="datetimeFigureOut">
              <a:rPr lang="ru-RU"/>
              <a:pPr>
                <a:defRPr/>
              </a:pPr>
              <a:t>05.11.2022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9A382EC-4C58-4DF1-A942-084BEF0E6E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9482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6F5237-E72C-4CCC-B25E-2FA30DFDB360}" type="slidenum">
              <a:rPr lang="ru-RU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951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A382EC-4C58-4DF1-A942-084BEF0E6E8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35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233147" y="681903"/>
            <a:ext cx="9726035" cy="5554582"/>
          </a:xfrm>
          <a:prstGeom prst="rect">
            <a:avLst/>
          </a:prstGeom>
          <a:solidFill>
            <a:srgbClr val="FFFFFF">
              <a:shade val="85000"/>
              <a:alpha val="8500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12" descr="https://avatanplus.com/files/resources/mid/585501a168b311590c0e5e95.png"/>
          <p:cNvPicPr>
            <a:picLocks noChangeAspect="1" noChangeArrowheads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E086-C182-49E0-ABAB-5B818274B6FA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0DC1-1EA6-4EAD-9E6F-0E23B36FB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66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E086-C182-49E0-ABAB-5B818274B6FA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0DC1-1EA6-4EAD-9E6F-0E23B36FB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976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E086-C182-49E0-ABAB-5B818274B6FA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0DC1-1EA6-4EAD-9E6F-0E23B36FB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562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E086-C182-49E0-ABAB-5B818274B6FA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0DC1-1EA6-4EAD-9E6F-0E23B36FB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256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E086-C182-49E0-ABAB-5B818274B6FA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0DC1-1EA6-4EAD-9E6F-0E23B36FB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071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E086-C182-49E0-ABAB-5B818274B6FA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0DC1-1EA6-4EAD-9E6F-0E23B36FB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934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E086-C182-49E0-ABAB-5B818274B6FA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0DC1-1EA6-4EAD-9E6F-0E23B36FB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30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процесс 6"/>
          <p:cNvSpPr/>
          <p:nvPr userDrawn="1"/>
        </p:nvSpPr>
        <p:spPr>
          <a:xfrm>
            <a:off x="448120" y="365124"/>
            <a:ext cx="11315700" cy="6158841"/>
          </a:xfrm>
          <a:prstGeom prst="flowChartProcess">
            <a:avLst/>
          </a:prstGeom>
          <a:solidFill>
            <a:srgbClr val="FFFFFF">
              <a:shade val="85000"/>
              <a:alpha val="9200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1362927" y="6673334"/>
            <a:ext cx="82907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" b="0" dirty="0" smtClean="0">
                <a:solidFill>
                  <a:schemeClr val="bg2">
                    <a:lumMod val="75000"/>
                  </a:schemeClr>
                </a:solidFill>
                <a:latin typeface="AGReverance" pitchFamily="2" charset="0"/>
              </a:rPr>
              <a:t>© </a:t>
            </a:r>
            <a:r>
              <a:rPr lang="ru-RU" sz="600" b="0" dirty="0">
                <a:solidFill>
                  <a:schemeClr val="bg2">
                    <a:lumMod val="75000"/>
                  </a:schemeClr>
                </a:solidFill>
                <a:latin typeface="AGReverance" pitchFamily="2" charset="0"/>
              </a:rPr>
              <a:t>Полшкова В.В., </a:t>
            </a:r>
            <a:r>
              <a:rPr lang="ru-RU" sz="600" b="0" dirty="0" smtClean="0">
                <a:solidFill>
                  <a:schemeClr val="bg2">
                    <a:lumMod val="75000"/>
                  </a:schemeClr>
                </a:solidFill>
                <a:latin typeface="AGReverance" pitchFamily="2" charset="0"/>
              </a:rPr>
              <a:t>2019</a:t>
            </a:r>
            <a:endParaRPr lang="ru-RU" sz="600" b="0" dirty="0">
              <a:solidFill>
                <a:schemeClr val="bg2">
                  <a:lumMod val="75000"/>
                </a:schemeClr>
              </a:solidFill>
              <a:latin typeface="AGReverance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E086-C182-49E0-ABAB-5B818274B6FA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0DC1-1EA6-4EAD-9E6F-0E23B36FB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996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150" y="275431"/>
            <a:ext cx="11315700" cy="63082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Скругленный прямоугольник 9"/>
          <p:cNvSpPr/>
          <p:nvPr userDrawn="1"/>
        </p:nvSpPr>
        <p:spPr>
          <a:xfrm>
            <a:off x="438150" y="275431"/>
            <a:ext cx="11315700" cy="6308209"/>
          </a:xfrm>
          <a:prstGeom prst="roundRect">
            <a:avLst/>
          </a:prstGeom>
          <a:solidFill>
            <a:srgbClr val="FFFFFF">
              <a:shade val="85000"/>
              <a:alpha val="8500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1362927" y="6673334"/>
            <a:ext cx="82907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" b="0" dirty="0" smtClean="0">
                <a:solidFill>
                  <a:schemeClr val="bg2">
                    <a:lumMod val="75000"/>
                  </a:schemeClr>
                </a:solidFill>
                <a:latin typeface="AGReverance" pitchFamily="2" charset="0"/>
              </a:rPr>
              <a:t>© </a:t>
            </a:r>
            <a:r>
              <a:rPr lang="ru-RU" sz="600" b="0" dirty="0">
                <a:solidFill>
                  <a:schemeClr val="bg2">
                    <a:lumMod val="75000"/>
                  </a:schemeClr>
                </a:solidFill>
                <a:latin typeface="AGReverance" pitchFamily="2" charset="0"/>
              </a:rPr>
              <a:t>Полшкова В.В., </a:t>
            </a:r>
            <a:r>
              <a:rPr lang="ru-RU" sz="600" b="0" dirty="0" smtClean="0">
                <a:solidFill>
                  <a:schemeClr val="bg2">
                    <a:lumMod val="75000"/>
                  </a:schemeClr>
                </a:solidFill>
                <a:latin typeface="AGReverance" pitchFamily="2" charset="0"/>
              </a:rPr>
              <a:t>2019</a:t>
            </a:r>
            <a:endParaRPr lang="ru-RU" sz="600" b="0" dirty="0">
              <a:solidFill>
                <a:schemeClr val="bg2">
                  <a:lumMod val="75000"/>
                </a:schemeClr>
              </a:solidFill>
              <a:latin typeface="AGReverance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E086-C182-49E0-ABAB-5B818274B6FA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0DC1-1EA6-4EAD-9E6F-0E23B36FB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26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11362927" y="6673334"/>
            <a:ext cx="82907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" b="0" dirty="0" smtClean="0">
                <a:solidFill>
                  <a:schemeClr val="bg2">
                    <a:lumMod val="75000"/>
                  </a:schemeClr>
                </a:solidFill>
                <a:latin typeface="AGReverance" pitchFamily="2" charset="0"/>
              </a:rPr>
              <a:t>© </a:t>
            </a:r>
            <a:r>
              <a:rPr lang="ru-RU" sz="600" b="0" dirty="0">
                <a:solidFill>
                  <a:schemeClr val="bg2">
                    <a:lumMod val="75000"/>
                  </a:schemeClr>
                </a:solidFill>
                <a:latin typeface="AGReverance" pitchFamily="2" charset="0"/>
              </a:rPr>
              <a:t>Полшкова В.В., </a:t>
            </a:r>
            <a:r>
              <a:rPr lang="ru-RU" sz="600" b="0" dirty="0" smtClean="0">
                <a:solidFill>
                  <a:schemeClr val="bg2">
                    <a:lumMod val="75000"/>
                  </a:schemeClr>
                </a:solidFill>
                <a:latin typeface="AGReverance" pitchFamily="2" charset="0"/>
              </a:rPr>
              <a:t>2019</a:t>
            </a:r>
            <a:endParaRPr lang="ru-RU" sz="600" b="0" dirty="0">
              <a:solidFill>
                <a:schemeClr val="bg2">
                  <a:lumMod val="75000"/>
                </a:schemeClr>
              </a:solidFill>
              <a:latin typeface="AGReverance" pitchFamily="2" charset="0"/>
            </a:endParaRPr>
          </a:p>
        </p:txBody>
      </p:sp>
      <p:sp>
        <p:nvSpPr>
          <p:cNvPr id="7" name="Прямоугольник с двумя усеченными соседними углами 6"/>
          <p:cNvSpPr/>
          <p:nvPr userDrawn="1"/>
        </p:nvSpPr>
        <p:spPr>
          <a:xfrm>
            <a:off x="438150" y="275431"/>
            <a:ext cx="11315700" cy="6308209"/>
          </a:xfrm>
          <a:prstGeom prst="snip2SameRect">
            <a:avLst/>
          </a:prstGeom>
          <a:solidFill>
            <a:srgbClr val="FFFFFF">
              <a:shade val="85000"/>
              <a:alpha val="8500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E086-C182-49E0-ABAB-5B818274B6FA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0DC1-1EA6-4EAD-9E6F-0E23B36FB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86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E086-C182-49E0-ABAB-5B818274B6FA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0DC1-1EA6-4EAD-9E6F-0E23B36FB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029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E086-C182-49E0-ABAB-5B818274B6FA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0DC1-1EA6-4EAD-9E6F-0E23B36FB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577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E086-C182-49E0-ABAB-5B818274B6FA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0DC1-1EA6-4EAD-9E6F-0E23B36FB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864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E086-C182-49E0-ABAB-5B818274B6FA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50DC1-1EA6-4EAD-9E6F-0E23B36FB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983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362" y="433388"/>
            <a:ext cx="11725275" cy="5922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 userDrawn="1"/>
        </p:nvSpPr>
        <p:spPr>
          <a:xfrm>
            <a:off x="233362" y="435951"/>
            <a:ext cx="11725275" cy="5991225"/>
          </a:xfrm>
          <a:prstGeom prst="rect">
            <a:avLst/>
          </a:prstGeom>
          <a:solidFill>
            <a:srgbClr val="FFFFFF">
              <a:shade val="85000"/>
              <a:alpha val="87000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12" descr="https://avatanplus.com/files/resources/mid/585501a168b311590c0e5e95.png"/>
          <p:cNvPicPr>
            <a:picLocks noChangeAspect="1" noChangeArrowheads="1"/>
          </p:cNvPicPr>
          <p:nvPr userDrawn="1"/>
        </p:nvPicPr>
        <p:blipFill>
          <a:blip r:embed="rId18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 userDrawn="1"/>
        </p:nvSpPr>
        <p:spPr>
          <a:xfrm>
            <a:off x="11362927" y="6673334"/>
            <a:ext cx="82907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" b="0" dirty="0" smtClean="0">
                <a:solidFill>
                  <a:schemeClr val="bg2">
                    <a:lumMod val="75000"/>
                  </a:schemeClr>
                </a:solidFill>
                <a:latin typeface="AGReverance" pitchFamily="2" charset="0"/>
              </a:rPr>
              <a:t>© </a:t>
            </a:r>
            <a:r>
              <a:rPr lang="ru-RU" sz="600" b="0" dirty="0">
                <a:solidFill>
                  <a:schemeClr val="bg2">
                    <a:lumMod val="75000"/>
                  </a:schemeClr>
                </a:solidFill>
                <a:latin typeface="AGReverance" pitchFamily="2" charset="0"/>
              </a:rPr>
              <a:t>Полшкова В.В., </a:t>
            </a:r>
            <a:r>
              <a:rPr lang="ru-RU" sz="600" b="0" dirty="0" smtClean="0">
                <a:solidFill>
                  <a:schemeClr val="bg2">
                    <a:lumMod val="75000"/>
                  </a:schemeClr>
                </a:solidFill>
                <a:latin typeface="AGReverance" pitchFamily="2" charset="0"/>
              </a:rPr>
              <a:t>2019</a:t>
            </a:r>
            <a:endParaRPr lang="ru-RU" sz="600" b="0" dirty="0">
              <a:solidFill>
                <a:schemeClr val="bg2">
                  <a:lumMod val="75000"/>
                </a:schemeClr>
              </a:solidFill>
              <a:latin typeface="AGReverance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7E086-C182-49E0-ABAB-5B818274B6FA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50DC1-1EA6-4EAD-9E6F-0E23B36FB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997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53" r:id="rId3"/>
    <p:sldLayoutId id="2147483754" r:id="rId4"/>
    <p:sldLayoutId id="2147483755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GReverance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n>
                  <a:noFill/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Кирилл Петрович </a:t>
            </a:r>
            <a:r>
              <a:rPr lang="ru-RU" dirty="0" err="1" smtClean="0">
                <a:ln>
                  <a:noFill/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Кондрашин</a:t>
            </a:r>
            <a:endParaRPr lang="ru-RU" dirty="0" smtClean="0">
              <a:ln>
                <a:noFill/>
              </a:ln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277" y="4481269"/>
            <a:ext cx="9144000" cy="1655762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подготовил студент Курганского Областного Музыкального Колледжа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Д.Д.Шостаковича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курса специальности «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оркестровые духовые и ударные инструменты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Теплухин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Артём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Шишкоедова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Николаевна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38200" y="1652954"/>
            <a:ext cx="10515600" cy="45240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Кондрашин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бежал из Советского Союза в декабре 1978 года во время гастролей в Нидерландах и попросил там политического убежища, после чего советский режим немедленно запретил все его предыдущие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занял пост постоянного приглашенного дирижера Амстердамского оркестра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Консертгебау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1978 году и оставался на этом посту до своей смерти. Он также установил короткое, но плодотворное сотрудничество с Венским филармоническим оркестром.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Изгнание в Западную Европу</a:t>
            </a:r>
            <a:endParaRPr lang="ru-RU" sz="36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22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14" y="1565105"/>
            <a:ext cx="5181600" cy="3020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5902" y="1875372"/>
            <a:ext cx="5125212" cy="3525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9423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Philips Records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выпустила записи некоторых живых концертов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Кондрашина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оркестром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Консертгебау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виниле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CD-дисках,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 энергичное исполнение симфоний Шостаковича. На записи шестой симфонии Шостаковича можно услышать, как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Кондрашин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постукивает ногой, когда он энергично дирижирует заключительной частью. В 1971 году он продемонстрировал поддержку скандального американского коммунистического деятеля Анджелы Дэвис.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Наследие дирижера</a:t>
            </a:r>
            <a:endParaRPr lang="ru-RU" sz="36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924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14754" y="1427039"/>
            <a:ext cx="10515600" cy="452828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Кирилл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Кондрашин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занимает почетное место среди корифеев русского и мирового дирижерского искусства. Музыкант, с которым охотнее всего выступали Д. Ойстрах, Л. Коган, С. Рихтер, Э.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Гилельс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другие известнейшие исполнители эпохи; дирижер, превративший оркестр Московской филармонии в один из лучших музыкальных коллективов Советского Союза и Европы; признанный интерпретатор русской и зарубежной классики, благодаря которому москвичи впервые слушали симфонии Малера, Четвертую и Тринадцатую симфонии Шостаковича, а также музыку Хиндемита,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Мясковского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Вайнберга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Щедрина, Бориса Чайковского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772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546" y="1286363"/>
            <a:ext cx="4351338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8551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955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2369" y="1524000"/>
            <a:ext cx="6459416" cy="4360985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Дипломант 2-й степени 1-го Всесоюзного конкурса дирижеров (1938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Сталинские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премии (1948, 1949)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премия РСФСР им. М. И. Глинки (1969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орденами Трудового Красного Знамени, Октябрьской революции, Большой золотой медалью Всемирного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Малеровского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общества (1973)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937" y="1095698"/>
            <a:ext cx="3753694" cy="4881973"/>
          </a:xfrm>
        </p:spPr>
      </p:pic>
    </p:spTree>
    <p:extLst>
      <p:ext uri="{BB962C8B-B14F-4D97-AF65-F5344CB8AC3E}">
        <p14:creationId xmlns:p14="http://schemas.microsoft.com/office/powerpoint/2010/main" val="427999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семье музыкантов. Первоначальное музыкальное образование получил в Музыкальной школе и Музыкальном техникуме им. В. В. Стасова (фортепиано). В 1931–36 гг. учился в Московской консерватории (класс оперно-симфонического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дирижирования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Б. Э. Хайкина). Исполнительскую деятельность начал в качестве участника группы ударных инструментов в оркестре Оперного театра им. К. С. Станиславского, там же дебютировал как оперный дирижер (оперетта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Корневильские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колокола» Р.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Планкетта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1934 г.), руководил самодеятельным оркестра Дома ученых.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</a:t>
            </a:r>
            <a:r>
              <a:rPr lang="ru-RU" sz="40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путь</a:t>
            </a:r>
            <a:endParaRPr lang="ru-RU" sz="40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71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7169" y="1301261"/>
            <a:ext cx="10556631" cy="5121886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Вскоре после окончания консерватории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Кондрашин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 приглашен в Ленинградский Малый оперный театр (1937), возглавлявшийся тогда его учителем — Б. Хайкиным. Здесь продолжалось становление творческого облика дирижера. Он успешно справлялся со сложными задачами. После первой самостоятельной работы в опере А. Пащенко «Помпадуры» ему были доверены многие спектакли классического и современного репертуара: «Свадьба Фигаро», «Борис Годунов», «Проданная невеста», «Тоска», «Девушка с Запада», «Тихий Дон».</a:t>
            </a:r>
          </a:p>
        </p:txBody>
      </p:sp>
    </p:spTree>
    <p:extLst>
      <p:ext uri="{BB962C8B-B14F-4D97-AF65-F5344CB8AC3E}">
        <p14:creationId xmlns:p14="http://schemas.microsoft.com/office/powerpoint/2010/main" val="71129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1938 году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Кондрашин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принял участие в Первом Всесоюзном конкурсе дирижеров. Ему был вручен диплом второй степени. Это был несомненный успех двадцатичетырехлетнего артиста, если учесть, что лауреатами соревнования стали уже вполне сформировавшиеся музыканты.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1943 году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Кондрашин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поступил в Большой театр СССР. Еще больше расширяется театральный репертуар дирижера. Начав здесь со «Снегурочки» Римского-Корсакова, он ставит затем «Проданную невесту» Сметаны, «Гальку» Монюшко, «Вражью силу» Серова, «Бэлу» Александрова. Однако уже в то время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Кондрашин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начинает все больше тяготеть к симфоническому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дирижированию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 возглавляет Московский молодежный симфонический оркестр, который в 1949 году завоевывает «Большой приз» Будапештского фестиваля.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 и признания</a:t>
            </a:r>
            <a:endParaRPr lang="ru-RU" sz="40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26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Гастроли в КНДР и США</a:t>
            </a:r>
            <a:endParaRPr lang="ru-RU" sz="36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1956 года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Кондрашин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полностью посвящает себя концертной деятельности. Тогда он не имел своего постоянного оркестра. В ежегодных гастролях по стране ему приходится выступать с разными коллективами; с некоторыми он сотрудничает регулярно. Благодаря его упорной работе значительно повысили свой профессиональный уровень такие, например, оркестры, как Горьковский, Новосибирский, Воронежский. Отличные плоды принесла и полуторамесячная работа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Кондрашина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Пхеньянским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оркестром в КНДР.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Уже в ту пору выдающиеся советские инструменталисты охотно выступают в ансамбле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Кондрашиным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-дирижером. В частности, Д. Ойстрах дал с ним цикл «Развитие скрипичного концерта», а Э.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Гилельс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сыграл все пять концертов Бетховена. Аккомпанировал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Кондрашин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на финальном туре Первого Международного конкурса имени Чайковского (1958). Вскоре его «дуэт» с победителем соревнования пианистов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Ваном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Клиберном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услышали в США и Англии. Так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Кондрашин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 первым советским дирижером, выступившим в Соединенных Штатах. С тех пор ему пришлось неоднократно выступать на концертных эстрадах мира.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Репетиция 1920 г</a:t>
            </a:r>
            <a:endParaRPr lang="ru-RU" sz="36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7" b="7249"/>
          <a:stretch/>
        </p:blipFill>
        <p:spPr>
          <a:xfrm>
            <a:off x="7311600" y="1825625"/>
            <a:ext cx="2828862" cy="40359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80" y="2157046"/>
            <a:ext cx="5175565" cy="3415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1673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065" y="47063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Взгляд в прошлое</a:t>
            </a:r>
            <a:endParaRPr lang="ru-RU" sz="36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1969477"/>
            <a:ext cx="10930181" cy="42201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и наиболее важный этап артистической деятельности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Кондрашина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начался в 1960 году, когда он возглавил симфонический оркестр Московской филармонии. За короткий срок ему удалось вывести этот коллектив на передовые художественные рубежи. Это касается и исполнительских качеств, и репертуарного диапазона. Часто выступая с классическими программами,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Кондрашин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заострил свое внимание на современной музыке. Он «открыл» Четвертую симфонию Д. Шостаковича, написанную еще в тридцатые годы. После этого композитор доверил ему первые исполнения Тринадцатой симфонии и «Казни Степана Разина».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Кондрашин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представил слушателям в 60-х годах произведения Г. Свиридова, М.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Вайнберга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Р. Щедрина, Б. Чайковского и других советских авторов.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4820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38200" y="1465384"/>
            <a:ext cx="10515600" cy="49354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«Нужно отдать должное смелости и упорству, принципиальности, музыкальному чутью и вкусу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Кондрашина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,— пишет критик М.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Сокольский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.— Он выступал как передовой, широко мыслящий и глубоко чувствующий советский художник, как страстный пропагандист советского творчества. И в этом своем творческом, смелом художественном эксперименте он получил поддержку оркестра, носящего имя Московской филармонии... Здесь, в оркестре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филармоников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за последние годы особенно ярко и широко раскрылся большой талант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Кондрашина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Этот талант хочется назвать наступательным. Импульсивность, порывистая эмоциональность, пристрастие к обостренным драматическим взрывам и кульминациям, к накаленной экспрессивности, которые присущи были молодому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Кондрашину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остались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характернейшими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чертами искусства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Кондрашина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сегодня. Только нынче пришла к нему пора большой, подлинной зрелости».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Мнение критиков</a:t>
            </a:r>
            <a:endParaRPr lang="ru-RU" sz="36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781968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6" id="{2CDF2E8C-E8CC-4CE0-9862-8C0B0BFEB2F1}" vid="{435A8EDD-47D5-4A90-8F9A-E338A61F5D2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«Музыка» 9 с цветочными уголками</Template>
  <TotalTime>488</TotalTime>
  <Words>917</Words>
  <Application>Microsoft Office PowerPoint</Application>
  <PresentationFormat>Произвольный</PresentationFormat>
  <Paragraphs>29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Специальное оформление</vt:lpstr>
      <vt:lpstr>Кирилл Петрович Кондрашин</vt:lpstr>
      <vt:lpstr>Презентация PowerPoint</vt:lpstr>
      <vt:lpstr>Творческий путь</vt:lpstr>
      <vt:lpstr>Презентация PowerPoint</vt:lpstr>
      <vt:lpstr>Награды и признания</vt:lpstr>
      <vt:lpstr>Гастроли в КНДР и США</vt:lpstr>
      <vt:lpstr> Репетиция 1920 г</vt:lpstr>
      <vt:lpstr>Взгляд в прошлое</vt:lpstr>
      <vt:lpstr>Мнение критиков</vt:lpstr>
      <vt:lpstr>Изгнание в Западную Европу</vt:lpstr>
      <vt:lpstr>Презентация PowerPoint</vt:lpstr>
      <vt:lpstr>Наследие дирижера</vt:lpstr>
      <vt:lpstr>Презентация PowerPoint</vt:lpstr>
      <vt:lpstr>Презентация PowerPoint</vt:lpstr>
      <vt:lpstr>Спасибо за внимание!</vt:lpstr>
    </vt:vector>
  </TitlesOfParts>
  <Manager>Полшкова Виктория Валерьяновна</Manager>
  <Company>МАОУ ДО ЦРТДиЮ Каменского района Пензенской области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Музыка</dc:title>
  <dc:subject>музыка</dc:subject>
  <dc:creator>Viktoriya Polshkova</dc:creator>
  <cp:keywords>шаблон музыка;пользовательские шаблоны;музыкальные шаблоны</cp:keywords>
  <cp:lastModifiedBy>Снежок</cp:lastModifiedBy>
  <cp:revision>47</cp:revision>
  <dcterms:created xsi:type="dcterms:W3CDTF">2019-08-16T03:53:52Z</dcterms:created>
  <dcterms:modified xsi:type="dcterms:W3CDTF">2022-11-05T18:45:53Z</dcterms:modified>
</cp:coreProperties>
</file>