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64" r:id="rId5"/>
    <p:sldId id="260" r:id="rId6"/>
    <p:sldId id="261" r:id="rId7"/>
    <p:sldId id="259" r:id="rId8"/>
    <p:sldId id="270" r:id="rId9"/>
    <p:sldId id="268" r:id="rId10"/>
    <p:sldId id="267" r:id="rId11"/>
    <p:sldId id="26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6FFFF"/>
    <a:srgbClr val="99CCFF"/>
    <a:srgbClr val="6600FF"/>
    <a:srgbClr val="9999FF"/>
    <a:srgbClr val="33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84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0AC15-DB20-4BC9-B366-833E890DF5BE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A09B6-274F-4CD1-A3E9-156E714CA2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0AC15-DB20-4BC9-B366-833E890DF5BE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A09B6-274F-4CD1-A3E9-156E714CA2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0AC15-DB20-4BC9-B366-833E890DF5BE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A09B6-274F-4CD1-A3E9-156E714CA2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0AC15-DB20-4BC9-B366-833E890DF5BE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A09B6-274F-4CD1-A3E9-156E714CA2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0AC15-DB20-4BC9-B366-833E890DF5BE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A09B6-274F-4CD1-A3E9-156E714CA2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0AC15-DB20-4BC9-B366-833E890DF5BE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A09B6-274F-4CD1-A3E9-156E714CA2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0AC15-DB20-4BC9-B366-833E890DF5BE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A09B6-274F-4CD1-A3E9-156E714CA2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0AC15-DB20-4BC9-B366-833E890DF5BE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A09B6-274F-4CD1-A3E9-156E714CA2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0AC15-DB20-4BC9-B366-833E890DF5BE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A09B6-274F-4CD1-A3E9-156E714CA2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0AC15-DB20-4BC9-B366-833E890DF5BE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A09B6-274F-4CD1-A3E9-156E714CA2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0AC15-DB20-4BC9-B366-833E890DF5BE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A09B6-274F-4CD1-A3E9-156E714CA2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0AC15-DB20-4BC9-B366-833E890DF5BE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A09B6-274F-4CD1-A3E9-156E714CA2A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Зимние  развлечения.  </a:t>
            </a:r>
            <a:endParaRPr lang="ru-RU" sz="5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29058" y="3929066"/>
            <a:ext cx="4929222" cy="1285884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Заместитель заведующего: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Явашкиева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Н.В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7624" y="584622"/>
            <a:ext cx="735811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Муниципальное   казенное дошкольное образовательное учреждение 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Малодербетовский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детский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сад №1 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«Колокольчик»</a:t>
            </a:r>
          </a:p>
          <a:p>
            <a:endParaRPr lang="ru-RU" sz="14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3714744" y="6143644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2022  </a:t>
            </a:r>
            <a:r>
              <a:rPr lang="ru-RU" i="1" dirty="0" smtClean="0"/>
              <a:t>год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71802" y="571480"/>
            <a:ext cx="2143140" cy="434992"/>
          </a:xfrm>
        </p:spPr>
        <p:txBody>
          <a:bodyPr>
            <a:normAutofit/>
          </a:bodyPr>
          <a:lstStyle/>
          <a:p>
            <a:r>
              <a:rPr lang="ru-RU" dirty="0" smtClean="0"/>
              <a:t>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«Новый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год»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786050" y="4581128"/>
            <a:ext cx="3008313" cy="1627590"/>
          </a:xfrm>
        </p:spPr>
        <p:txBody>
          <a:bodyPr>
            <a:normAutofit/>
          </a:bodyPr>
          <a:lstStyle/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Дед  Мороз  стоит  у  ёлки</a:t>
            </a:r>
          </a:p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Пряча  в  бороду  смешок</a:t>
            </a:r>
          </a:p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Не томи  нас  слишком  долго</a:t>
            </a:r>
          </a:p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Развяжи  скорей  мешок.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6" descr="946341676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2000232" y="1142984"/>
            <a:ext cx="4762500" cy="34004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08" y="3717032"/>
            <a:ext cx="4643470" cy="2640926"/>
          </a:xfrm>
        </p:spPr>
        <p:txBody>
          <a:bodyPr>
            <a:normAutofit/>
          </a:bodyPr>
          <a:lstStyle/>
          <a:p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Снег  да  снежные  узоры,</a:t>
            </a:r>
            <a:br>
              <a:rPr lang="ru-RU" sz="1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В  поле – вьюги,  разговоры,</a:t>
            </a:r>
            <a:br>
              <a:rPr lang="ru-RU" sz="1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холод,  полутьма…</a:t>
            </a:r>
            <a:br>
              <a:rPr lang="ru-RU" sz="1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день – коньки,  гора,  салазки…</a:t>
            </a:r>
            <a:br>
              <a:rPr lang="ru-RU" sz="1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вечер – бабушкины  сказки…</a:t>
            </a:r>
            <a:br>
              <a:rPr lang="ru-RU" sz="1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вот  она – зима!</a:t>
            </a:r>
            <a:br>
              <a:rPr lang="ru-RU" sz="1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                    А.В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.  Круглов.</a:t>
            </a:r>
            <a:endParaRPr lang="ru-RU" sz="18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Содержимое 7" descr="67659001_robert_duncan_winter_firends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2195736" y="476672"/>
            <a:ext cx="4605839" cy="298833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285852" y="5072074"/>
            <a:ext cx="6215106" cy="1143000"/>
          </a:xfrm>
        </p:spPr>
        <p:txBody>
          <a:bodyPr>
            <a:normAutofit fontScale="90000"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Здравствуйте!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Здравствуйте,  шубы  и  шапки-ушанки!</a:t>
            </a:r>
            <a:br>
              <a:rPr lang="ru-RU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Здравствуйте,  лыжи  и  быстрые  санки!</a:t>
            </a:r>
            <a:br>
              <a:rPr lang="ru-RU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Здравствуйте,  снежные  горы,  катки!</a:t>
            </a:r>
            <a:br>
              <a:rPr lang="ru-RU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Здравствуйте,  звонкие  кони-коньки!</a:t>
            </a:r>
            <a:br>
              <a:rPr lang="ru-RU" sz="2400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Содержимое 12" descr="635642271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500166" y="285728"/>
            <a:ext cx="5875335" cy="41949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14348" y="1500174"/>
            <a:ext cx="2928958" cy="2851156"/>
          </a:xfrm>
        </p:spPr>
        <p:txBody>
          <a:bodyPr>
            <a:normAutofit/>
          </a:bodyPr>
          <a:lstStyle/>
          <a:p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Пусть  мороз  трещит</a:t>
            </a:r>
          </a:p>
          <a:p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И  вьюга  в  поле  кружит.</a:t>
            </a:r>
          </a:p>
          <a:p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Малыши-крепыши</a:t>
            </a:r>
          </a:p>
          <a:p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Не  боятся  стужи.</a:t>
            </a:r>
          </a:p>
          <a:p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Молодцы  у  нас  ребята-</a:t>
            </a:r>
          </a:p>
          <a:p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Сильные,  умелые</a:t>
            </a:r>
          </a:p>
          <a:p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Дружные,  весёлые,</a:t>
            </a:r>
          </a:p>
          <a:p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Быстрые  и  смелые.</a:t>
            </a:r>
            <a:endParaRPr lang="ru-RU" sz="18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Содержимое 12" descr="158263975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3571868" y="1071546"/>
            <a:ext cx="4762500" cy="34004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>
            <a:normAutofit/>
          </a:bodyPr>
          <a:lstStyle/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Меня  не  растили,  из  снега  слепили,</a:t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вместо  носа  ловко  вставили  морковку.</a:t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(снеговик) 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tema_zima_slide3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2143108" y="1857364"/>
            <a:ext cx="4674673" cy="350600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2246498" cy="817262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«Снеговик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Физкультминутка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28596" y="1142984"/>
            <a:ext cx="3008313" cy="4691063"/>
          </a:xfrm>
        </p:spPr>
        <p:txBody>
          <a:bodyPr>
            <a:normAutofit fontScale="92500" lnSpcReduction="20000"/>
          </a:bodyPr>
          <a:lstStyle/>
          <a:p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Мы  лепили  снежный  ком,</a:t>
            </a:r>
          </a:p>
          <a:p>
            <a:r>
              <a:rPr lang="ru-RU" sz="1500" i="1" dirty="0" smtClean="0">
                <a:latin typeface="Times New Roman" pitchFamily="18" charset="0"/>
                <a:cs typeface="Times New Roman" pitchFamily="18" charset="0"/>
              </a:rPr>
              <a:t>Лепить  снеговика.</a:t>
            </a:r>
          </a:p>
          <a:p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Ушки  сделали  потом</a:t>
            </a:r>
          </a:p>
          <a:p>
            <a:r>
              <a:rPr lang="ru-RU" sz="1500" i="1" dirty="0" smtClean="0">
                <a:latin typeface="Times New Roman" pitchFamily="18" charset="0"/>
                <a:cs typeface="Times New Roman" pitchFamily="18" charset="0"/>
              </a:rPr>
              <a:t>Приставить  «ушки»</a:t>
            </a:r>
          </a:p>
          <a:p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И  как  раз  вместо  глаз  </a:t>
            </a:r>
          </a:p>
          <a:p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Угольки  нашлись  у  нас</a:t>
            </a:r>
          </a:p>
          <a:p>
            <a:r>
              <a:rPr lang="ru-RU" sz="1500" i="1" dirty="0" smtClean="0">
                <a:latin typeface="Times New Roman" pitchFamily="18" charset="0"/>
                <a:cs typeface="Times New Roman" pitchFamily="18" charset="0"/>
              </a:rPr>
              <a:t>Указательным  пальцами  показать  глаза.</a:t>
            </a:r>
          </a:p>
          <a:p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Кролик  вышел  как  живой!</a:t>
            </a:r>
          </a:p>
          <a:p>
            <a:r>
              <a:rPr lang="ru-RU" sz="1500" i="1" dirty="0" smtClean="0">
                <a:latin typeface="Times New Roman" pitchFamily="18" charset="0"/>
                <a:cs typeface="Times New Roman" pitchFamily="18" charset="0"/>
              </a:rPr>
              <a:t>Поджать  руки  перед  грудью.</a:t>
            </a:r>
          </a:p>
          <a:p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Он  с  хвостом  и  головой</a:t>
            </a:r>
          </a:p>
          <a:p>
            <a:r>
              <a:rPr lang="ru-RU" sz="1500" i="1" dirty="0" smtClean="0">
                <a:latin typeface="Times New Roman" pitchFamily="18" charset="0"/>
                <a:cs typeface="Times New Roman" pitchFamily="18" charset="0"/>
              </a:rPr>
              <a:t>Показать  «хвостик»  и  покачать  головой.</a:t>
            </a:r>
          </a:p>
          <a:p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За  усы  не  тяни – </a:t>
            </a:r>
          </a:p>
          <a:p>
            <a:r>
              <a:rPr lang="ru-RU" sz="1500" i="1" dirty="0" smtClean="0">
                <a:latin typeface="Times New Roman" pitchFamily="18" charset="0"/>
                <a:cs typeface="Times New Roman" pitchFamily="18" charset="0"/>
              </a:rPr>
              <a:t>Погрозить  пальцем.</a:t>
            </a:r>
          </a:p>
          <a:p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Из  соломинок  они!</a:t>
            </a:r>
          </a:p>
          <a:p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Длинные  блестящие,</a:t>
            </a:r>
          </a:p>
          <a:p>
            <a:r>
              <a:rPr lang="ru-RU" sz="1500" i="1" dirty="0" smtClean="0">
                <a:latin typeface="Times New Roman" pitchFamily="18" charset="0"/>
                <a:cs typeface="Times New Roman" pitchFamily="18" charset="0"/>
              </a:rPr>
              <a:t>Развести  руки  от  носа  в  стороны.</a:t>
            </a:r>
          </a:p>
          <a:p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Точно  настоящие.</a:t>
            </a:r>
          </a:p>
          <a:p>
            <a:r>
              <a:rPr lang="ru-RU" sz="1500" i="1" dirty="0" smtClean="0">
                <a:latin typeface="Times New Roman" pitchFamily="18" charset="0"/>
                <a:cs typeface="Times New Roman" pitchFamily="18" charset="0"/>
              </a:rPr>
              <a:t>Покачать  головой.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7" name="Содержимое 6" descr="158263975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3643306" y="1285860"/>
            <a:ext cx="4762500" cy="34004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2965479" cy="792182"/>
          </a:xfrm>
        </p:spPr>
        <p:txBody>
          <a:bodyPr>
            <a:normAutofit fontScale="90000"/>
          </a:bodyPr>
          <a:lstStyle/>
          <a:p>
            <a:r>
              <a:rPr lang="ru-RU" sz="2200" b="0" i="1" dirty="0" smtClean="0">
                <a:latin typeface="Times New Roman" pitchFamily="18" charset="0"/>
                <a:cs typeface="Times New Roman" pitchFamily="18" charset="0"/>
              </a:rPr>
              <a:t>            «Я  и  снег».</a:t>
            </a:r>
            <a:r>
              <a:rPr lang="ru-RU" b="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0" i="1" dirty="0" smtClean="0">
                <a:latin typeface="Times New Roman" pitchFamily="18" charset="0"/>
                <a:cs typeface="Times New Roman" pitchFamily="18" charset="0"/>
              </a:rPr>
              <a:t>                    М. Дружинина</a:t>
            </a:r>
            <a:r>
              <a:rPr lang="ru-RU" b="0" i="1" dirty="0" smtClean="0"/>
              <a:t>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85786" y="1643050"/>
            <a:ext cx="3008313" cy="3714776"/>
          </a:xfrm>
        </p:spPr>
        <p:txBody>
          <a:bodyPr>
            <a:normAutofit/>
          </a:bodyPr>
          <a:lstStyle/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Белый,  вкусный  снег  идёт,</a:t>
            </a:r>
          </a:p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Попадает  прямо  в  рот,</a:t>
            </a:r>
          </a:p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Если  очень  захочу,</a:t>
            </a:r>
          </a:p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Снег  весь  разом  проглочу!</a:t>
            </a:r>
          </a:p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И  тогда  что  будет,  братцы!</a:t>
            </a:r>
          </a:p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На  санях  не  покататься!</a:t>
            </a:r>
          </a:p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И  сугробов  не  видать!</a:t>
            </a:r>
          </a:p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И  в  снежки  не  поиграть!</a:t>
            </a:r>
          </a:p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И  на  лыжах  не  побегать!</a:t>
            </a:r>
          </a:p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Плохо  будет  всем  без  снега!</a:t>
            </a:r>
          </a:p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Вот  поэтому,  друзья,</a:t>
            </a:r>
          </a:p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Снег  не  съем,  пожалуй,  я!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4cfd6d6e713d645b87371d26f026ab92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4093310" y="273050"/>
            <a:ext cx="4075230" cy="58531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3" y="571480"/>
            <a:ext cx="1928826" cy="876298"/>
          </a:xfrm>
        </p:spPr>
        <p:txBody>
          <a:bodyPr>
            <a:normAutofit/>
          </a:bodyPr>
          <a:lstStyle/>
          <a:p>
            <a:r>
              <a:rPr lang="ru-RU" sz="3200" b="0" i="1" dirty="0" smtClean="0">
                <a:latin typeface="Times New Roman" pitchFamily="18" charset="0"/>
                <a:cs typeface="Times New Roman" pitchFamily="18" charset="0"/>
              </a:rPr>
              <a:t>«Зима»</a:t>
            </a:r>
            <a:br>
              <a:rPr lang="ru-RU" sz="3200" b="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0" i="1" dirty="0" smtClean="0">
                <a:latin typeface="Times New Roman" pitchFamily="18" charset="0"/>
                <a:cs typeface="Times New Roman" pitchFamily="18" charset="0"/>
              </a:rPr>
              <a:t>Гимнастика.</a:t>
            </a:r>
            <a:endParaRPr lang="ru-RU" sz="1600" b="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57224" y="1428736"/>
            <a:ext cx="2757478" cy="4351354"/>
          </a:xfrm>
        </p:spPr>
        <p:txBody>
          <a:bodyPr/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Мы  сегодня  на  горе,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Встать,  руки  вверх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Ну  а  горка  во  дворе.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Руки  в  стороны 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Кто  на  санках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Изобразить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Кто  по  дальше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Наклоны  вперёд,  руки  вперёд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Кто  по  ближе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Встать,  руки  к  груди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 горку  мчимся  мы  бегом,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Бег  на  месте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Ну  а  с  горки – кувырком.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Присесть,  согнутые  в  локтях  руки  вращать  перед  грудью.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Ry-s-yu-mchitsya-NG_430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3786182" y="928670"/>
            <a:ext cx="4214842" cy="42148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3174" y="285728"/>
            <a:ext cx="3571900" cy="785834"/>
          </a:xfrm>
        </p:spPr>
        <p:txBody>
          <a:bodyPr>
            <a:normAutofit/>
          </a:bodyPr>
          <a:lstStyle/>
          <a:p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Зимние  загадки.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71600" y="5445224"/>
            <a:ext cx="3143272" cy="936104"/>
          </a:xfrm>
        </p:spPr>
        <p:txBody>
          <a:bodyPr>
            <a:normAutofit/>
          </a:bodyPr>
          <a:lstStyle/>
          <a:p>
            <a:r>
              <a:rPr lang="ru-RU" sz="1400" b="0" i="1" dirty="0" smtClean="0">
                <a:latin typeface="Times New Roman" pitchFamily="18" charset="0"/>
                <a:cs typeface="Times New Roman" pitchFamily="18" charset="0"/>
              </a:rPr>
              <a:t>Палки  берём,  на  доски  встаём</a:t>
            </a:r>
          </a:p>
          <a:p>
            <a:r>
              <a:rPr lang="ru-RU" sz="1400" b="0" i="1" dirty="0" smtClean="0">
                <a:latin typeface="Times New Roman" pitchFamily="18" charset="0"/>
                <a:cs typeface="Times New Roman" pitchFamily="18" charset="0"/>
              </a:rPr>
              <a:t>  по  снегу  идём  и  не  устаём. (лыжи</a:t>
            </a:r>
            <a:r>
              <a:rPr lang="ru-RU" sz="1400" b="0" i="1" dirty="0" smtClean="0"/>
              <a:t>)</a:t>
            </a:r>
            <a:endParaRPr lang="ru-RU" sz="1400" b="0" i="1" dirty="0"/>
          </a:p>
        </p:txBody>
      </p:sp>
      <p:pic>
        <p:nvPicPr>
          <p:cNvPr id="7" name="Содержимое 6" descr="1286374822_7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>
          <a:xfrm>
            <a:off x="1214414" y="1142984"/>
            <a:ext cx="2711668" cy="3951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86314" y="5301208"/>
            <a:ext cx="3857652" cy="864096"/>
          </a:xfrm>
        </p:spPr>
        <p:txBody>
          <a:bodyPr>
            <a:normAutofit fontScale="92500"/>
          </a:bodyPr>
          <a:lstStyle/>
          <a:p>
            <a:r>
              <a:rPr lang="ru-RU" sz="1600" b="0" i="1" dirty="0" smtClean="0">
                <a:latin typeface="Times New Roman" pitchFamily="18" charset="0"/>
                <a:cs typeface="Times New Roman" pitchFamily="18" charset="0"/>
              </a:rPr>
              <a:t>По  речке  на  перегонки  зимою  бегают…</a:t>
            </a:r>
          </a:p>
          <a:p>
            <a:r>
              <a:rPr lang="ru-RU" sz="1600" b="0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(коньки)              </a:t>
            </a:r>
            <a:endParaRPr lang="ru-RU" sz="1600" b="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Содержимое 7" descr="1286374846_1.jpg"/>
          <p:cNvPicPr>
            <a:picLocks noGrp="1" noChangeAspect="1"/>
          </p:cNvPicPr>
          <p:nvPr>
            <p:ph sz="quarter" idx="4"/>
          </p:nvPr>
        </p:nvPicPr>
        <p:blipFill>
          <a:blip r:embed="rId3" cstate="email"/>
          <a:stretch>
            <a:fillRect/>
          </a:stretch>
        </p:blipFill>
        <p:spPr>
          <a:xfrm>
            <a:off x="5143504" y="1142984"/>
            <a:ext cx="2703716" cy="3951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642918"/>
            <a:ext cx="4286280" cy="506430"/>
          </a:xfrm>
        </p:spPr>
        <p:txBody>
          <a:bodyPr>
            <a:normAutofit fontScale="90000"/>
          </a:bodyPr>
          <a:lstStyle/>
          <a:p>
            <a:r>
              <a:rPr lang="ru-RU" sz="2800" b="0" i="1" dirty="0" smtClean="0">
                <a:latin typeface="Times New Roman" pitchFamily="18" charset="0"/>
                <a:cs typeface="Times New Roman" pitchFamily="18" charset="0"/>
              </a:rPr>
              <a:t>«Покормите  птиц     зимой»</a:t>
            </a:r>
            <a:endParaRPr lang="ru-RU" sz="2800" b="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0034" y="1571612"/>
            <a:ext cx="3008313" cy="2994032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Покормите  птиц  зимой,</a:t>
            </a:r>
          </a:p>
          <a:p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Пусть  со  всех  концов </a:t>
            </a:r>
          </a:p>
          <a:p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К  вам  слетятся  как  домой,</a:t>
            </a:r>
          </a:p>
          <a:p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Стайки  на  крыльцо.</a:t>
            </a:r>
          </a:p>
          <a:p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Не  богаты  их  корма,</a:t>
            </a:r>
          </a:p>
          <a:p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Горсть  зерна  нужна.</a:t>
            </a:r>
          </a:p>
          <a:p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Горсть  зерна -  и  не  страшна  </a:t>
            </a:r>
          </a:p>
          <a:p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Будет  им  зима.</a:t>
            </a:r>
          </a:p>
          <a:p>
            <a:endParaRPr lang="ru-RU" sz="1600" i="1" dirty="0"/>
          </a:p>
        </p:txBody>
      </p:sp>
      <p:pic>
        <p:nvPicPr>
          <p:cNvPr id="7" name="Содержимое 6" descr="309379386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3749675" y="1499394"/>
            <a:ext cx="4762500" cy="34004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236</TotalTime>
  <Words>389</Words>
  <Application>Microsoft Office PowerPoint</Application>
  <PresentationFormat>Экран (4:3)</PresentationFormat>
  <Paragraphs>83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Зимние  развлечения.  </vt:lpstr>
      <vt:lpstr>Здравствуйте! Здравствуйте,  шубы  и  шапки-ушанки! Здравствуйте,  лыжи  и  быстрые  санки! Здравствуйте,  снежные  горы,  катки! Здравствуйте,  звонкие  кони-коньки! </vt:lpstr>
      <vt:lpstr>Слайд 3</vt:lpstr>
      <vt:lpstr>Меня  не  растили,  из  снега  слепили, вместо  носа  ловко  вставили  морковку. (снеговик) </vt:lpstr>
      <vt:lpstr>«Снеговик». Физкультминутка.</vt:lpstr>
      <vt:lpstr>            «Я  и  снег».                     М. Дружинина.</vt:lpstr>
      <vt:lpstr>«Зима» Гимнастика.</vt:lpstr>
      <vt:lpstr>Зимние  загадки.</vt:lpstr>
      <vt:lpstr>«Покормите  птиц     зимой»</vt:lpstr>
      <vt:lpstr>       «Новый  год»</vt:lpstr>
      <vt:lpstr>Снег  да  снежные  узоры, В  поле – вьюги,  разговоры, холод,  полутьма… день – коньки,  гора,  салазки… вечер – бабушкины  сказки… вот  она – зима!                                А.В.  Круглов.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doy</cp:lastModifiedBy>
  <cp:revision>32</cp:revision>
  <dcterms:created xsi:type="dcterms:W3CDTF">2013-02-16T15:28:27Z</dcterms:created>
  <dcterms:modified xsi:type="dcterms:W3CDTF">2022-11-07T11:51:13Z</dcterms:modified>
</cp:coreProperties>
</file>