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8" r:id="rId4"/>
    <p:sldId id="259" r:id="rId5"/>
    <p:sldId id="260" r:id="rId6"/>
    <p:sldId id="261" r:id="rId7"/>
    <p:sldId id="273" r:id="rId8"/>
    <p:sldId id="262" r:id="rId9"/>
    <p:sldId id="274" r:id="rId10"/>
    <p:sldId id="263" r:id="rId11"/>
    <p:sldId id="275" r:id="rId12"/>
    <p:sldId id="264" r:id="rId13"/>
    <p:sldId id="276" r:id="rId14"/>
    <p:sldId id="265" r:id="rId15"/>
    <p:sldId id="277" r:id="rId16"/>
    <p:sldId id="266" r:id="rId17"/>
    <p:sldId id="278" r:id="rId18"/>
    <p:sldId id="267" r:id="rId19"/>
    <p:sldId id="279" r:id="rId20"/>
    <p:sldId id="268" r:id="rId21"/>
    <p:sldId id="272" r:id="rId22"/>
    <p:sldId id="280" r:id="rId23"/>
    <p:sldId id="269" r:id="rId24"/>
    <p:sldId id="281" r:id="rId25"/>
    <p:sldId id="282" r:id="rId26"/>
    <p:sldId id="283" r:id="rId27"/>
    <p:sldId id="284" r:id="rId28"/>
    <p:sldId id="27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3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17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48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8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91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23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48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1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94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4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0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19915-65C8-4885-AA92-8DCD2DB816EB}" type="datetimeFigureOut">
              <a:rPr lang="ru-RU" smtClean="0"/>
              <a:t>вт 22.11.22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B87A7-9194-4893-9BC8-A80F50391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2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2.wdp"/><Relationship Id="rId7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7" y="-2667003"/>
            <a:ext cx="6858001" cy="121920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490331" y="132521"/>
            <a:ext cx="9501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13641" y="492472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Подготовила: воспитатель 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Аносова Ольга Валерьевна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47999" y="590389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г. Липецк </a:t>
            </a:r>
          </a:p>
          <a:p>
            <a:pPr algn="ctr"/>
            <a:r>
              <a:rPr lang="ru-RU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2022г.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02319" y="2053884"/>
            <a:ext cx="97873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400715" y="1732459"/>
            <a:ext cx="7087842" cy="2918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i="1" kern="10" spc="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Паспорт </a:t>
            </a:r>
            <a:r>
              <a:rPr lang="ru-RU" sz="1800" i="1" kern="10" spc="0" dirty="0" err="1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лэпбука</a:t>
            </a:r>
            <a:endParaRPr lang="ru-RU" sz="1800" i="1" kern="10" spc="0" dirty="0" smtClean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 rtl="0">
              <a:buNone/>
            </a:pPr>
            <a:r>
              <a:rPr lang="ru-RU" sz="1800" i="1" kern="10" spc="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"Мой любимый город</a:t>
            </a:r>
          </a:p>
          <a:p>
            <a:pPr algn="ctr" rtl="0">
              <a:buNone/>
            </a:pPr>
            <a:r>
              <a:rPr lang="ru-RU" sz="1800" i="1" kern="10" spc="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Липецк"</a:t>
            </a:r>
            <a:endParaRPr lang="ru-RU" sz="1800" i="1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08331" y="132522"/>
            <a:ext cx="5859947" cy="1325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i="1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Муниципальное автономное </a:t>
            </a:r>
          </a:p>
          <a:p>
            <a:pPr algn="ctr" rtl="0">
              <a:buNone/>
            </a:pPr>
            <a:r>
              <a:rPr lang="ru-RU" sz="1800" i="1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образовательное </a:t>
            </a:r>
          </a:p>
          <a:p>
            <a:pPr algn="ctr" rtl="0">
              <a:buNone/>
            </a:pPr>
            <a:r>
              <a:rPr lang="ru-RU" sz="1800" i="1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  <a:p>
            <a:pPr algn="ctr" rtl="0">
              <a:buNone/>
            </a:pPr>
            <a:r>
              <a:rPr lang="ru-RU" sz="1800" i="1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детский сад №50</a:t>
            </a:r>
            <a:endParaRPr lang="ru-RU" sz="1800" i="1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636" y="2637848"/>
            <a:ext cx="1987932" cy="3040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2096121"/>
            <a:ext cx="2053944" cy="2876001"/>
          </a:xfrm>
          <a:prstGeom prst="rect">
            <a:avLst/>
          </a:prstGeom>
        </p:spPr>
      </p:pic>
      <p:pic>
        <p:nvPicPr>
          <p:cNvPr id="6" name="muzykant_bez_slov_(muzebra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2418" y="5525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1840" y="-32955"/>
            <a:ext cx="83091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7)Собери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флаг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</a:t>
            </a:r>
            <a:r>
              <a:rPr lang="ru-RU" sz="2000" b="1" dirty="0" smtClean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карточки из 4 частей флага города в разобранном варианте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 игры: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 предлагается собрать из 4 частей флаг города  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8)Улицы города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Липецка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познакомить детей с названиями улиц города и кратким описанием происхождения названия данных улиц; прививать любовь к родному краю.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9)Большие магазины города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Липецка</a:t>
            </a:r>
          </a:p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Расширение, закрепление знаний детей о том какие виды магазинов бывают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карточки с большими магазинами города</a:t>
            </a:r>
          </a:p>
          <a:p>
            <a:pPr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4" t="13720" r="13478" b="2029"/>
          <a:stretch/>
        </p:blipFill>
        <p:spPr>
          <a:xfrm>
            <a:off x="3605551" y="3509775"/>
            <a:ext cx="2472730" cy="2364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5217" r="13914"/>
          <a:stretch/>
        </p:blipFill>
        <p:spPr>
          <a:xfrm>
            <a:off x="6401326" y="4224148"/>
            <a:ext cx="2655896" cy="2364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3479" r="6377"/>
          <a:stretch/>
        </p:blipFill>
        <p:spPr>
          <a:xfrm>
            <a:off x="9180958" y="1859871"/>
            <a:ext cx="2887306" cy="2364277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0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91" y="59635"/>
            <a:ext cx="6738730" cy="6738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07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56069" y="0"/>
            <a:ext cx="810064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10)Д/И «Четвертый лишний»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умение классифицировать предметы по существенному признаку, обобщать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 карточек, на каждой карточке изображены 4 предмета, 3 предмета связаны общим признаком, а 4 лишний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 игры: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 из предложенных картинки относятся к одной группе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предметов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11</a:t>
            </a:r>
            <a:r>
              <a:rPr lang="ru-RU" sz="2000" b="1" dirty="0">
                <a:solidFill>
                  <a:srgbClr val="002060"/>
                </a:solidFill>
              </a:rPr>
              <a:t>) Вращающийся круг «Памятники Липецка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продолжать знакомить детей с памятниками города Липецка.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Игровые действия: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вращение круга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Круг с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памятниками города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 игры: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 предлагается круг с изображением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памятников города Липецка.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Варианты игры: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вращают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круг, рассматривают памятники города</a:t>
            </a:r>
            <a:endParaRPr lang="ru-RU" sz="20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12)Раскраски </a:t>
            </a:r>
            <a:r>
              <a:rPr lang="ru-RU" sz="2000" b="1" dirty="0">
                <a:solidFill>
                  <a:srgbClr val="002060"/>
                </a:solidFill>
              </a:rPr>
              <a:t>герб </a:t>
            </a:r>
            <a:r>
              <a:rPr lang="ru-RU" sz="2000" b="1" dirty="0" smtClean="0">
                <a:solidFill>
                  <a:srgbClr val="002060"/>
                </a:solidFill>
              </a:rPr>
              <a:t>Липецка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 конверте собраны черно – белые рисунки гербов для самостоятельного раскрашивания 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21586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2786" r="4725" b="3682"/>
          <a:stretch/>
        </p:blipFill>
        <p:spPr>
          <a:xfrm>
            <a:off x="4062483" y="5232648"/>
            <a:ext cx="2033517" cy="1546526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5572" r="14876"/>
          <a:stretch/>
        </p:blipFill>
        <p:spPr>
          <a:xfrm>
            <a:off x="7088208" y="4909825"/>
            <a:ext cx="1905348" cy="1852639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82" y="4317049"/>
            <a:ext cx="1834061" cy="2445415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07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04" y="44726"/>
            <a:ext cx="6768548" cy="6768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636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4573" y="0"/>
            <a:ext cx="845488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13)Собери герб      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</a:t>
            </a:r>
            <a:r>
              <a:rPr lang="ru-RU" sz="2000" b="1" dirty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карточки из 4 частей герба города в разобранном варианте</a:t>
            </a:r>
            <a:r>
              <a:rPr lang="ru-RU" sz="2000" b="1" dirty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2000" b="1" dirty="0" smtClean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 игры: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 предлагается собрать из 4 частей герб города 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14)Буклет «Лучшие музеи города Липецка»                                                                                                       15)Семь выдающихся персон Липецкой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Продолжать знакомить детей с выдающимися людьми Липецкой области; побуждать интересоваться жизнью известных людей нашей Липецкой области.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атериал: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карточки с описанием и фотографиями выдающихся персон Липецкой области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 b="2029"/>
          <a:stretch/>
        </p:blipFill>
        <p:spPr>
          <a:xfrm>
            <a:off x="6523870" y="3624738"/>
            <a:ext cx="2556812" cy="306982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35" y="3093214"/>
            <a:ext cx="2819827" cy="28198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98" y="3093155"/>
            <a:ext cx="2819886" cy="281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53" y="0"/>
            <a:ext cx="6858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989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0104" y="92766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16)Вращающийся круг «Сады и парки города Липецка»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17)Круг </a:t>
            </a:r>
            <a:r>
              <a:rPr lang="ru-RU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Луллия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«Найди пару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Интересная логическая игра для детей дошкольного возраста «найди пару», где ребенок сможет проявить свою смекалку и сообразительность.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18) «Собери и назови»                                  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 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наглядно-образного мышления, мелкой моторики, воображения, памяти, закрепление знаний о городе Липецке и его объектах.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 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изображения различных объектов города, состоящие из 4-8 фрагментов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игроков: 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1 и более человек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 игры: 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фрагменты перемешиваются, дети собирают из них картинку, рассказывают, что за объект изображен на картинке.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17778" r="4913" b="14975"/>
          <a:stretch/>
        </p:blipFill>
        <p:spPr>
          <a:xfrm>
            <a:off x="3686948" y="4166553"/>
            <a:ext cx="2451653" cy="2403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t="13526" r="23333" b="2609"/>
          <a:stretch/>
        </p:blipFill>
        <p:spPr>
          <a:xfrm>
            <a:off x="9641887" y="4166553"/>
            <a:ext cx="2436537" cy="2403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18551" r="16956" b="13430"/>
          <a:stretch/>
        </p:blipFill>
        <p:spPr>
          <a:xfrm>
            <a:off x="6288086" y="3878418"/>
            <a:ext cx="3204316" cy="2311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01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95" y="59635"/>
            <a:ext cx="6738730" cy="6738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33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7582" y="0"/>
            <a:ext cx="8428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19)Герои Великой Отечественной войны </a:t>
            </a:r>
            <a:endParaRPr lang="ru-RU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кармашке фотографии-героев ВОВ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20)Буклет «Интересные места в нижнем парке»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21)Фонтаны города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Липецка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обогатить знания детей справочными данными о фонтанах города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кармане собраны карточки с изображением фонтанов.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6" r="7230" b="17102"/>
          <a:stretch/>
        </p:blipFill>
        <p:spPr>
          <a:xfrm>
            <a:off x="2927600" y="1908782"/>
            <a:ext cx="2916609" cy="2908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r="17825"/>
          <a:stretch/>
        </p:blipFill>
        <p:spPr>
          <a:xfrm>
            <a:off x="9386916" y="3743362"/>
            <a:ext cx="2629847" cy="2908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82" y="2944493"/>
            <a:ext cx="2951922" cy="29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87" y="84482"/>
            <a:ext cx="6689035" cy="6689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81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0" r="4489"/>
          <a:stretch/>
        </p:blipFill>
        <p:spPr>
          <a:xfrm>
            <a:off x="4121425" y="381000"/>
            <a:ext cx="7315200" cy="6095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3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7479" y="0"/>
            <a:ext cx="8819322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22)Самые интересные и красивые места в виде гармошки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23)Улицы, названные в честь героев Великой Отечественной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войны</a:t>
            </a:r>
          </a:p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Познакомить детей с названиями и описаниями улиц города; прививать любовь к родному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краю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Карточки с описанием улиц нашего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24) «Собери </a:t>
            </a:r>
            <a:r>
              <a:rPr lang="ru-RU" sz="2000" b="1" dirty="0" err="1">
                <a:solidFill>
                  <a:srgbClr val="002060"/>
                </a:solidFill>
              </a:rPr>
              <a:t>пазлы</a:t>
            </a:r>
            <a:r>
              <a:rPr lang="ru-RU" sz="2000" b="1" dirty="0">
                <a:solidFill>
                  <a:srgbClr val="002060"/>
                </a:solidFill>
              </a:rPr>
              <a:t>»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Цель:</a:t>
            </a:r>
            <a:r>
              <a:rPr lang="ru-RU" sz="2000" b="1" dirty="0">
                <a:solidFill>
                  <a:srgbClr val="002060"/>
                </a:solidFill>
              </a:rPr>
              <a:t> Упражнять детей в составлении целой картинки из отдельных частей, через содержание картинок закреплять знания детей о родном городе.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Игровые действия:</a:t>
            </a:r>
            <a:r>
              <a:rPr lang="ru-RU" sz="2000" b="1" dirty="0">
                <a:solidFill>
                  <a:srgbClr val="002060"/>
                </a:solidFill>
              </a:rPr>
              <a:t> Поиск, складывание частей картинки.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Материалы: </a:t>
            </a:r>
            <a:r>
              <a:rPr lang="ru-RU" sz="2000" b="1" dirty="0">
                <a:solidFill>
                  <a:srgbClr val="002060"/>
                </a:solidFill>
              </a:rPr>
              <a:t>Разрезные картинки с достопримечательностями города.   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Ход игры: </a:t>
            </a:r>
            <a:r>
              <a:rPr lang="ru-RU" sz="2000" b="1" dirty="0">
                <a:solidFill>
                  <a:srgbClr val="002060"/>
                </a:solidFill>
              </a:rPr>
              <a:t>Детям предлагаются разрезные картинки достопримечательностей города. Предложить собрать из частей целое изображение.                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Варианты </a:t>
            </a:r>
            <a:r>
              <a:rPr lang="ru-RU" sz="2000" b="1" dirty="0">
                <a:solidFill>
                  <a:srgbClr val="FF0000"/>
                </a:solidFill>
              </a:rPr>
              <a:t>игры: </a:t>
            </a:r>
            <a:r>
              <a:rPr lang="ru-RU" sz="2000" b="1" dirty="0">
                <a:solidFill>
                  <a:srgbClr val="002060"/>
                </a:solidFill>
              </a:rPr>
              <a:t>дети собирают из частей целое изображение в паре, составляют целое из частей на время, на скорость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25)Гармошка с изображением природных достопримечательностей города Липецка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26)Гармошка с изображением памятников и монументов Липецка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Цель:</a:t>
            </a:r>
            <a:r>
              <a:rPr lang="ru-RU" sz="2000" b="1" dirty="0">
                <a:solidFill>
                  <a:srgbClr val="002060"/>
                </a:solidFill>
              </a:rPr>
              <a:t> Формировать и закреплять знания детей о памятниках города.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Материалы:</a:t>
            </a:r>
            <a:r>
              <a:rPr lang="ru-RU" sz="2000" b="1" dirty="0">
                <a:solidFill>
                  <a:srgbClr val="002060"/>
                </a:solidFill>
              </a:rPr>
              <a:t> Гармошка с изображением памятников города.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Вот такое дидактическое пособие получилось у меня получилось. </a:t>
            </a:r>
            <a:endParaRPr lang="ru-RU" sz="2400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sz="2000" b="1" dirty="0">
              <a:solidFill>
                <a:srgbClr val="21586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18164" r="22174" b="3961"/>
          <a:stretch/>
        </p:blipFill>
        <p:spPr>
          <a:xfrm>
            <a:off x="2001078" y="207943"/>
            <a:ext cx="2319130" cy="3526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1" t="3091" r="8551"/>
          <a:stretch/>
        </p:blipFill>
        <p:spPr>
          <a:xfrm>
            <a:off x="7971603" y="4170083"/>
            <a:ext cx="2955236" cy="2564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7729" b="3768"/>
          <a:stretch/>
        </p:blipFill>
        <p:spPr>
          <a:xfrm>
            <a:off x="3780393" y="4303362"/>
            <a:ext cx="3366053" cy="2297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t="14106" r="16507" b="8213"/>
          <a:stretch/>
        </p:blipFill>
        <p:spPr>
          <a:xfrm>
            <a:off x="8818747" y="164970"/>
            <a:ext cx="2516766" cy="3587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20290" r="20886" b="5507"/>
          <a:stretch/>
        </p:blipFill>
        <p:spPr>
          <a:xfrm>
            <a:off x="5342175" y="459799"/>
            <a:ext cx="2454604" cy="3517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30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87" y="71230"/>
            <a:ext cx="6715539" cy="6715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71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0347" y="106017"/>
            <a:ext cx="769951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Содержимое </a:t>
            </a:r>
            <a:r>
              <a:rPr lang="ru-RU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лэпбука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поначалу используется в совместной деятельности взрослого и ребенка, а затем в ходе усвоения детьми знаний и правил дидактических игр в самостоятельной деятельности детей.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6" y="1729409"/>
            <a:ext cx="6652592" cy="4989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5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2"/>
          <a:stretch/>
        </p:blipFill>
        <p:spPr>
          <a:xfrm>
            <a:off x="3604593" y="717274"/>
            <a:ext cx="8242851" cy="542345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21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4"/>
          <a:stretch/>
        </p:blipFill>
        <p:spPr>
          <a:xfrm>
            <a:off x="3458817" y="1083163"/>
            <a:ext cx="8507896" cy="4691673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39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b="6280"/>
          <a:stretch/>
        </p:blipFill>
        <p:spPr>
          <a:xfrm>
            <a:off x="3419061" y="754509"/>
            <a:ext cx="8547652" cy="5116203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42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b="4541"/>
          <a:stretch/>
        </p:blipFill>
        <p:spPr>
          <a:xfrm>
            <a:off x="3498575" y="1024114"/>
            <a:ext cx="8401878" cy="480977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63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6" y="651464"/>
            <a:ext cx="10062412" cy="1482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71" y="1392531"/>
            <a:ext cx="6853807" cy="57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5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6121" y="0"/>
            <a:ext cx="9210261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Мой любимый город Липецк»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Дидактическое пособие </a:t>
            </a:r>
            <a:r>
              <a:rPr lang="ru-RU" sz="2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«Мой любимый город Липецк» представляет собой картонную папку большого формата, состоящую из пяти страниц в виде карты, обклеенную зеленой тканью. На страницах карты имеются различные карманы из желтого фетра, карточки, в которых собрана разнообразная информация о родном городе, различные игры и задания, круги </a:t>
            </a:r>
            <a:r>
              <a:rPr lang="ru-RU" sz="2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луллия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b="1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b="1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b="1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Данное </a:t>
            </a: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дидактическое пособие ( </a:t>
            </a:r>
            <a:r>
              <a:rPr lang="ru-RU" sz="2400" b="1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«Мой </a:t>
            </a: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любимый 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город </a:t>
            </a: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Липецк» предназначено для детей среднего, старшего, 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подготовительного </a:t>
            </a: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возраста (4-7 лет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7" y="3093048"/>
            <a:ext cx="2119621" cy="1816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01" y="2748855"/>
            <a:ext cx="2205682" cy="1816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82" y="3093048"/>
            <a:ext cx="2199978" cy="1816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67" y="2748855"/>
            <a:ext cx="2020007" cy="18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44346" y="212735"/>
            <a:ext cx="8441635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Дошкольный возраст - это период активного познания мира и человеческих отношений, формирования основ личности будущего гражданина. Формирование личности ребенка невозможно без изучения прошлого, настоящего и предполагаемого будущего своей малой Родины и страны в целом. Знакомство с разнообразием природы, культурными и экономическими особенностями и традициями родного города, края способствует формированию у детей гражданственности, основ патриотизма и краеведческой культуры.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Одной из новых форм организации образовательной деятельности для развития познавательной активности детей и развития самостоятельности может стать тематическая папка или </a:t>
            </a:r>
            <a:r>
              <a:rPr lang="ru-RU" sz="2000" b="1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</a:rPr>
              <a:t>Данное </a:t>
            </a:r>
            <a:r>
              <a:rPr lang="ru-RU" sz="2000" b="1" dirty="0">
                <a:solidFill>
                  <a:srgbClr val="7030A0"/>
                </a:solidFill>
              </a:rPr>
              <a:t>пособие является средством интерактивного обучения и предполагает </a:t>
            </a:r>
            <a:r>
              <a:rPr lang="ru-RU" sz="2000" b="1" dirty="0" smtClean="0">
                <a:solidFill>
                  <a:srgbClr val="7030A0"/>
                </a:solidFill>
              </a:rPr>
              <a:t>использование </a:t>
            </a:r>
            <a:r>
              <a:rPr lang="ru-RU" sz="2000" b="1" dirty="0">
                <a:solidFill>
                  <a:srgbClr val="7030A0"/>
                </a:solidFill>
              </a:rPr>
              <a:t>игровых технологий. Оно помогает ребенку по своему желанию </a:t>
            </a:r>
            <a:r>
              <a:rPr lang="ru-RU" sz="2000" b="1" dirty="0" smtClean="0">
                <a:solidFill>
                  <a:srgbClr val="7030A0"/>
                </a:solidFill>
              </a:rPr>
              <a:t>организовать </a:t>
            </a:r>
            <a:r>
              <a:rPr lang="ru-RU" sz="2000" b="1" dirty="0">
                <a:solidFill>
                  <a:srgbClr val="7030A0"/>
                </a:solidFill>
              </a:rPr>
              <a:t>информацию по изучаемой теме и лучше понять и запомнить </a:t>
            </a:r>
            <a:r>
              <a:rPr lang="ru-RU" sz="2000" b="1" dirty="0" smtClean="0">
                <a:solidFill>
                  <a:srgbClr val="7030A0"/>
                </a:solidFill>
              </a:rPr>
              <a:t>материал. Ребенок </a:t>
            </a:r>
            <a:r>
              <a:rPr lang="ru-RU" sz="2000" b="1" dirty="0">
                <a:solidFill>
                  <a:srgbClr val="7030A0"/>
                </a:solidFill>
              </a:rPr>
              <a:t>в любое время может взять </a:t>
            </a:r>
            <a:r>
              <a:rPr lang="ru-RU" sz="2000" b="1" dirty="0" err="1">
                <a:solidFill>
                  <a:srgbClr val="7030A0"/>
                </a:solidFill>
              </a:rPr>
              <a:t>лэпбук</a:t>
            </a:r>
            <a:r>
              <a:rPr lang="ru-RU" sz="2000" b="1" dirty="0">
                <a:solidFill>
                  <a:srgbClr val="7030A0"/>
                </a:solidFill>
              </a:rPr>
              <a:t> и с радостью самостоятельно или в </a:t>
            </a:r>
            <a:r>
              <a:rPr lang="ru-RU" sz="2000" b="1" dirty="0" smtClean="0">
                <a:solidFill>
                  <a:srgbClr val="7030A0"/>
                </a:solidFill>
              </a:rPr>
              <a:t>совместной </a:t>
            </a:r>
            <a:r>
              <a:rPr lang="ru-RU" sz="2000" b="1" dirty="0">
                <a:solidFill>
                  <a:srgbClr val="7030A0"/>
                </a:solidFill>
              </a:rPr>
              <a:t>деятельности с взрослыми и другими детьми заниматься, закрепляя уже пройденный материал.</a:t>
            </a:r>
            <a:endParaRPr lang="ru-RU" sz="2000" dirty="0">
              <a:solidFill>
                <a:srgbClr val="7030A0"/>
              </a:solidFill>
            </a:endParaRPr>
          </a:p>
          <a:p>
            <a:pPr algn="r"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8089" y="450574"/>
            <a:ext cx="84548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детей основ патриотизма и чувства сопричастности к культурно-историческому наследию города Липецка посредством развивающих игр и заданий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интерес к родному городу, его символике, культурно-историческим достопримечательностям;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 детей об архитектурном облике своей малой родины, как отражении исторических событий прошлого и настоящего, знаменитых людях;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чувство гордости за свою малую родину, её достижения и культурное наследие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внимание, память, речь детей старшего дошкольного возраста.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4" y="-79607"/>
            <a:ext cx="869342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данный </a:t>
            </a:r>
            <a:r>
              <a:rPr lang="ru-RU" sz="2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входит: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1)Храмы города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Липецка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r>
              <a:rPr lang="ru-RU" sz="2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родной город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Упражнять детей в составлении целой картинки из отдельных частей, через содержание картинок закреплять знания детей о родном городе.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Игровые действия: 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Поиск, складывание частей картинки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Материалы: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rgbClr val="002060"/>
                </a:solidFill>
              </a:rPr>
              <a:t>Разрезные картинки с достопримечательностями города.   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Ход игры: Детям предлагаются разрезные картинки достопримечательностей города. Предложить собрать из частей целое изображение. Варианты игры: дети собирают из частей целое изображение в паре, составляют целое из частей на время, на скорость.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3)Карта с гербами Липецкой области на липучках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>
              <a:solidFill>
                <a:srgbClr val="21586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21586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67" y="3725502"/>
            <a:ext cx="2871180" cy="2153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7536" r="12029" b="3962"/>
          <a:stretch/>
        </p:blipFill>
        <p:spPr>
          <a:xfrm>
            <a:off x="9534400" y="3191374"/>
            <a:ext cx="2576540" cy="2153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10241" r="2463" b="2801"/>
          <a:stretch/>
        </p:blipFill>
        <p:spPr>
          <a:xfrm>
            <a:off x="6504453" y="4598597"/>
            <a:ext cx="2913041" cy="1989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4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52" y="56321"/>
            <a:ext cx="6745357" cy="6745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48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1807" y="175017"/>
            <a:ext cx="90247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4)Остановки города Липецка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5)Вращающийся круг «Найди герб города Липецка»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 детей находить изображение герба.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Игровые действия: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вращение круга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Круг с гербами Липецкой области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 игры: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 предлагается круг с изображением гербов Липецкой области.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Варианты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игры: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вращают круг и находят герб города Липецка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6)«Главные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театры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Липецка»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r="1739" b="7826"/>
          <a:stretch/>
        </p:blipFill>
        <p:spPr>
          <a:xfrm>
            <a:off x="6602044" y="2484399"/>
            <a:ext cx="3108928" cy="188920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/>
          <a:stretch/>
        </p:blipFill>
        <p:spPr>
          <a:xfrm>
            <a:off x="3687949" y="3044590"/>
            <a:ext cx="2521961" cy="3498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5411" r="10290"/>
          <a:stretch/>
        </p:blipFill>
        <p:spPr>
          <a:xfrm>
            <a:off x="9459181" y="4529519"/>
            <a:ext cx="2481028" cy="2172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3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5" y="110987"/>
            <a:ext cx="6636026" cy="6636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17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773</Words>
  <Application>Microsoft Office PowerPoint</Application>
  <PresentationFormat>Широкоэкранный</PresentationFormat>
  <Paragraphs>98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Аносова</dc:creator>
  <cp:lastModifiedBy>Пользователь</cp:lastModifiedBy>
  <cp:revision>100</cp:revision>
  <dcterms:created xsi:type="dcterms:W3CDTF">2022-05-10T17:51:42Z</dcterms:created>
  <dcterms:modified xsi:type="dcterms:W3CDTF">2022-11-22T18:36:22Z</dcterms:modified>
</cp:coreProperties>
</file>