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FF"/>
    <a:srgbClr val="FF99FF"/>
    <a:srgbClr val="000B22"/>
    <a:srgbClr val="C9279F"/>
    <a:srgbClr val="B5ED7D"/>
    <a:srgbClr val="DCEC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3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microsoft.com/office/2007/relationships/hdphoto" Target="../media/hdphoto6.wdp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9608" y="1916832"/>
            <a:ext cx="5614392" cy="21626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  <a:t>Ярцева Екатерина     Петровна</a:t>
            </a:r>
            <a:br>
              <a:rPr lang="ru-RU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2700" dirty="0" smtClean="0">
                <a:latin typeface="+mn-lt"/>
              </a:rPr>
              <a:t> </a:t>
            </a:r>
            <a:r>
              <a:rPr lang="ru-RU" sz="2700" b="1" dirty="0" smtClean="0">
                <a:latin typeface="+mn-lt"/>
              </a:rPr>
              <a:t>Воспитатель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Муниципального дошкольного учреждения 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smtClean="0">
                <a:latin typeface="+mn-lt"/>
              </a:rPr>
              <a:t>Детский сад №4 «</a:t>
            </a:r>
            <a:r>
              <a:rPr lang="ru-RU" sz="2700" b="1" dirty="0" err="1" smtClean="0">
                <a:latin typeface="+mn-lt"/>
              </a:rPr>
              <a:t>Россияночка</a:t>
            </a:r>
            <a:r>
              <a:rPr lang="ru-RU" sz="2700" b="1" dirty="0" smtClean="0">
                <a:latin typeface="+mn-lt"/>
              </a:rPr>
              <a:t>»</a:t>
            </a:r>
            <a:br>
              <a:rPr lang="ru-RU" sz="2700" b="1" dirty="0" smtClean="0">
                <a:latin typeface="+mn-lt"/>
              </a:rPr>
            </a:br>
            <a:r>
              <a:rPr lang="ru-RU" sz="2700" b="1" dirty="0" err="1" smtClean="0">
                <a:latin typeface="+mn-lt"/>
              </a:rPr>
              <a:t>общеразвивающего</a:t>
            </a:r>
            <a:r>
              <a:rPr lang="ru-RU" sz="2700" b="1" dirty="0" smtClean="0">
                <a:latin typeface="+mn-lt"/>
              </a:rPr>
              <a:t> вида </a:t>
            </a:r>
            <a:r>
              <a:rPr lang="ru-RU" sz="3100" b="1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3100" i="1" dirty="0" smtClean="0"/>
              <a:t> </a:t>
            </a:r>
            <a:r>
              <a:rPr lang="ru-RU" sz="2700" i="1" dirty="0" smtClean="0"/>
              <a:t>25 лет</a:t>
            </a:r>
            <a:br>
              <a:rPr lang="ru-RU" sz="2700" i="1" dirty="0" smtClean="0"/>
            </a:br>
            <a:r>
              <a:rPr lang="ru-RU" sz="2700" i="1" dirty="0" smtClean="0"/>
              <a:t>Образование высшее</a:t>
            </a:r>
            <a:br>
              <a:rPr lang="ru-RU" sz="2700" i="1" dirty="0" smtClean="0"/>
            </a:br>
            <a:r>
              <a:rPr lang="ru-RU" sz="2700" i="1" dirty="0" smtClean="0"/>
              <a:t>Закончила   СПб НУВПО </a:t>
            </a:r>
            <a:r>
              <a:rPr lang="ru-RU" sz="2700" i="1" smtClean="0"/>
              <a:t>ИВЭСЭП </a:t>
            </a:r>
            <a:r>
              <a:rPr lang="ru-RU" sz="2700" i="1" smtClean="0"/>
              <a:t/>
            </a:r>
            <a:br>
              <a:rPr lang="ru-RU" sz="2700" i="1" smtClean="0"/>
            </a:br>
            <a:r>
              <a:rPr lang="ru-RU" sz="2700" i="1" smtClean="0"/>
              <a:t>по специальности </a:t>
            </a:r>
            <a:r>
              <a:rPr lang="ru-RU" sz="2700" i="1" dirty="0" smtClean="0"/>
              <a:t>психолог в2012 году.</a:t>
            </a:r>
            <a:br>
              <a:rPr lang="ru-RU" sz="2700" i="1" dirty="0" smtClean="0"/>
            </a:br>
            <a:r>
              <a:rPr lang="ru-RU" sz="2700" i="1" dirty="0" smtClean="0"/>
              <a:t>Педагогический стаж- 3года</a:t>
            </a:r>
            <a:endParaRPr lang="ru-RU" sz="27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7963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fUPtt1kfEO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280831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7772400" cy="1470025"/>
          </a:xfrm>
        </p:spPr>
        <p:txBody>
          <a:bodyPr/>
          <a:lstStyle/>
          <a:p>
            <a:r>
              <a:rPr lang="ru-RU" b="1" i="1" dirty="0" smtClean="0">
                <a:latin typeface="Segoe Script" pitchFamily="34" charset="0"/>
                <a:cs typeface="Aharoni" pitchFamily="2" charset="-79"/>
              </a:rPr>
              <a:t> Достижения  детей группы</a:t>
            </a:r>
            <a:endParaRPr lang="ru-RU" b="1" i="1" dirty="0">
              <a:latin typeface="Segoe Script" pitchFamily="34" charset="0"/>
              <a:cs typeface="Aharoni" pitchFamily="2" charset="-79"/>
            </a:endParaRPr>
          </a:p>
        </p:txBody>
      </p:sp>
      <p:pic>
        <p:nvPicPr>
          <p:cNvPr id="6" name="Рисунок 5" descr="IMG_1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76778" y="5194205"/>
            <a:ext cx="1511153" cy="103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6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680731"/>
            <a:ext cx="1296144" cy="187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16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4829765"/>
            <a:ext cx="1080120" cy="15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G_16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018383" y="5012125"/>
            <a:ext cx="1701255" cy="113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16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066166" y="4862023"/>
            <a:ext cx="205222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161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9712" y="4686804"/>
            <a:ext cx="1296144" cy="187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771800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Мои достижения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16" name="Рисунок 15" descr="IMG_16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83768" y="836712"/>
            <a:ext cx="1448579" cy="2088232"/>
          </a:xfrm>
          <a:prstGeom prst="rect">
            <a:avLst/>
          </a:prstGeom>
        </p:spPr>
      </p:pic>
      <p:pic>
        <p:nvPicPr>
          <p:cNvPr id="17" name="Рисунок 16" descr="IMG_162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91880" y="764704"/>
            <a:ext cx="1800200" cy="2662820"/>
          </a:xfrm>
          <a:prstGeom prst="rect">
            <a:avLst/>
          </a:prstGeom>
        </p:spPr>
      </p:pic>
      <p:pic>
        <p:nvPicPr>
          <p:cNvPr id="18" name="Рисунок 17" descr="IMG_162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836712"/>
            <a:ext cx="1562741" cy="2208074"/>
          </a:xfrm>
          <a:prstGeom prst="rect">
            <a:avLst/>
          </a:prstGeom>
        </p:spPr>
      </p:pic>
      <p:pic>
        <p:nvPicPr>
          <p:cNvPr id="19" name="Рисунок 18" descr="IMG_162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7578" y="860837"/>
            <a:ext cx="1504432" cy="2183998"/>
          </a:xfrm>
          <a:prstGeom prst="rect">
            <a:avLst/>
          </a:prstGeom>
        </p:spPr>
      </p:pic>
      <p:pic>
        <p:nvPicPr>
          <p:cNvPr id="20" name="Рисунок 19" descr="IMG_163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37101" y="763481"/>
            <a:ext cx="1839536" cy="2576597"/>
          </a:xfrm>
          <a:prstGeom prst="rect">
            <a:avLst/>
          </a:prstGeom>
        </p:spPr>
      </p:pic>
      <p:pic>
        <p:nvPicPr>
          <p:cNvPr id="22" name="Рисунок 21" descr="IMG_161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5400000">
            <a:off x="5128697" y="5025008"/>
            <a:ext cx="1799184" cy="1199456"/>
          </a:xfrm>
          <a:prstGeom prst="rect">
            <a:avLst/>
          </a:prstGeom>
        </p:spPr>
      </p:pic>
      <p:pic>
        <p:nvPicPr>
          <p:cNvPr id="23" name="Рисунок 22" descr="IMG_163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-77856" y="950064"/>
            <a:ext cx="2192142" cy="1533391"/>
          </a:xfrm>
          <a:prstGeom prst="rect">
            <a:avLst/>
          </a:prstGeom>
        </p:spPr>
      </p:pic>
      <p:pic>
        <p:nvPicPr>
          <p:cNvPr id="14" name="Рисунок 13" descr="IMG_161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3608" y="692696"/>
            <a:ext cx="181616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IMG_162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rot="5400000">
            <a:off x="7326698" y="4868492"/>
            <a:ext cx="1827585" cy="1421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Мне к звездам помогает лесенка идти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Ее ступени- верные помощники в пути</a:t>
            </a:r>
            <a:endParaRPr lang="ru-RU" sz="2800" b="1" dirty="0">
              <a:latin typeface="Segoe Script" pitchFamily="34" charset="0"/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1923673" y="1196752"/>
            <a:ext cx="5296653" cy="5214193"/>
          </a:xfrm>
          <a:prstGeom prst="flowChartExtra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807804" y="482899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Естественность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15816" y="414908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Толерантность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83868" y="270892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</a:rPr>
              <a:t>Активность</a:t>
            </a:r>
            <a:endParaRPr lang="ru-RU" sz="2000" b="1" u="sng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83734" y="5949280"/>
            <a:ext cx="2989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</a:rPr>
              <a:t>Педпросвещенность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06361" y="2187297"/>
            <a:ext cx="1725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Призванье</a:t>
            </a:r>
            <a:endParaRPr lang="ru-RU" sz="2000" b="1" u="sng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15916" y="317290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Творчество</a:t>
            </a:r>
            <a:endParaRPr lang="ru-RU" sz="20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98484" y="533314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00B0F0"/>
                </a:solidFill>
              </a:rPr>
              <a:t>Справедливость</a:t>
            </a:r>
            <a:endParaRPr lang="ru-RU" sz="2000" b="1" u="sng" dirty="0">
              <a:solidFill>
                <a:srgbClr val="00B0F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8007" y="365279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9279F"/>
                </a:solidFill>
              </a:rPr>
              <a:t>Великодушие</a:t>
            </a:r>
            <a:endParaRPr lang="ru-RU" sz="2000" b="1" u="sng" dirty="0">
              <a:solidFill>
                <a:srgbClr val="C9279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Скажу , Вам честно, не тая:</a:t>
            </a:r>
            <a:b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Мне не нужна профессия другая,</a:t>
            </a:r>
            <a:b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Segoe Script" pitchFamily="34" charset="0"/>
              </a:rPr>
              <a:t>Горжусь я тем, что воспитатель я.</a:t>
            </a:r>
            <a:endParaRPr lang="ru-RU" sz="40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20130325-vospitatel-goda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005064"/>
            <a:ext cx="3086745" cy="275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908720"/>
            <a:ext cx="3598168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Стаж работы мой совсем не велик,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И опыта очень немного,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Но сердце мне говорит: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Идешь ты верной дорогой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13" name="Рисунок 12" descr="q1rjfSnV6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53337">
            <a:off x="645305" y="3260186"/>
            <a:ext cx="1536781" cy="250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qsBMPUYuq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71703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ZZ0O-wxR20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29901">
            <a:off x="7091803" y="3736498"/>
            <a:ext cx="1689652" cy="2252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vHOhmIDrt8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23798">
            <a:off x="1218956" y="135449"/>
            <a:ext cx="2664296" cy="3356992"/>
          </a:xfrm>
          <a:prstGeom prst="flowChartConnector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67174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И пусть я сейчас еще молода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Слова  Сухомлинского помню всегда:</a:t>
            </a:r>
            <a:br>
              <a:rPr lang="ru-RU" sz="2800" b="1" dirty="0" smtClean="0">
                <a:latin typeface="Segoe Script" pitchFamily="34" charset="0"/>
              </a:rPr>
            </a:br>
            <a:r>
              <a:rPr lang="ru-RU" sz="2800" b="1" dirty="0" smtClean="0">
                <a:latin typeface="Segoe Script" pitchFamily="34" charset="0"/>
              </a:rPr>
              <a:t>«Чтоб настоящим воспитателем стать, сердце свое нужно детям отдать»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9" name="Рисунок 8" descr="12.01.06_19.24.37_knigi-chten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483768" cy="2088232"/>
          </a:xfrm>
          <a:prstGeom prst="cloud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NLhw_emD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59042">
            <a:off x="106569" y="3079913"/>
            <a:ext cx="3405350" cy="3125978"/>
          </a:xfrm>
          <a:prstGeom prst="heart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2" name="Рисунок 11" descr="zT-iqyZfg-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8756" y="2780928"/>
            <a:ext cx="3305244" cy="3240360"/>
          </a:xfrm>
          <a:prstGeom prst="smileyFac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eart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44175">
            <a:off x="3213923" y="4320424"/>
            <a:ext cx="2698040" cy="2011637"/>
          </a:xfrm>
          <a:prstGeom prst="heart">
            <a:avLst/>
          </a:prstGeom>
          <a:ln w="190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888432" cy="22596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Segoe Script" pitchFamily="34" charset="0"/>
              </a:rPr>
              <a:t>Время шло, росла и я.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С мечтой стать педагогом никогда не расставалась.</a:t>
            </a:r>
            <a:br>
              <a:rPr lang="ru-RU" sz="2000" b="1" dirty="0" smtClean="0">
                <a:latin typeface="Segoe Script" pitchFamily="34" charset="0"/>
              </a:rPr>
            </a:br>
            <a:r>
              <a:rPr lang="ru-RU" sz="2000" b="1" dirty="0" smtClean="0">
                <a:latin typeface="Segoe Script" pitchFamily="34" charset="0"/>
              </a:rPr>
              <a:t>В школе на одни5 учиться старалась</a:t>
            </a:r>
            <a:endParaRPr lang="ru-RU" sz="2000" b="1" dirty="0">
              <a:latin typeface="Segoe Script" pitchFamily="34" charset="0"/>
            </a:endParaRPr>
          </a:p>
        </p:txBody>
      </p:sp>
      <p:pic>
        <p:nvPicPr>
          <p:cNvPr id="7" name="Рисунок 6" descr="IMG_1600.JPG"/>
          <p:cNvPicPr>
            <a:picLocks noChangeAspect="1"/>
          </p:cNvPicPr>
          <p:nvPr/>
        </p:nvPicPr>
        <p:blipFill rotWithShape="1">
          <a:blip r:embed="rId3" cstate="print"/>
          <a:srcRect l="3445"/>
          <a:stretch/>
        </p:blipFill>
        <p:spPr>
          <a:xfrm rot="5400000">
            <a:off x="-317155" y="658654"/>
            <a:ext cx="2666296" cy="177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MG_1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5081" y="1916832"/>
            <a:ext cx="2381409" cy="1717085"/>
          </a:xfrm>
          <a:prstGeom prst="ellipse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tx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/>
          <p:cNvSpPr/>
          <p:nvPr/>
        </p:nvSpPr>
        <p:spPr>
          <a:xfrm rot="469276">
            <a:off x="2453621" y="-2312"/>
            <a:ext cx="2611679" cy="1852046"/>
          </a:xfrm>
          <a:prstGeom prst="cloudCallout">
            <a:avLst>
              <a:gd name="adj1" fmla="val -57343"/>
              <a:gd name="adj2" fmla="val 5952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Aharoni" pitchFamily="2" charset="-79"/>
              </a:rPr>
              <a:t>В </a:t>
            </a:r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cs typeface="Aharoni" pitchFamily="2" charset="-79"/>
              </a:rPr>
              <a:t>детстве я мечтала воспитателем как мама стать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  <a:cs typeface="Aharoni" pitchFamily="2" charset="-79"/>
            </a:endParaRPr>
          </a:p>
        </p:txBody>
      </p:sp>
      <p:pic>
        <p:nvPicPr>
          <p:cNvPr id="10" name="Рисунок 9" descr="IMG_16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714238" y="2654914"/>
            <a:ext cx="270030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3789040"/>
            <a:ext cx="3995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Чтоб деток лучше мне узнать решила на психолога учиться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Чтоб слышать, их души понимать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Пришлось мне в университете потрудиться</a:t>
            </a:r>
            <a:endParaRPr lang="ru-RU" sz="2000" b="1" dirty="0">
              <a:latin typeface="Segoe Script" pitchFamily="34" charset="0"/>
            </a:endParaRPr>
          </a:p>
        </p:txBody>
      </p:sp>
      <p:pic>
        <p:nvPicPr>
          <p:cNvPr id="12" name="Рисунок 11" descr="G3XqUyfcN1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8800" y="3140968"/>
            <a:ext cx="21354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q-sMNb4quYw.jpg"/>
          <p:cNvPicPr>
            <a:picLocks noChangeAspect="1"/>
          </p:cNvPicPr>
          <p:nvPr/>
        </p:nvPicPr>
        <p:blipFill rotWithShape="1">
          <a:blip r:embed="rId7" cstate="print"/>
          <a:srcRect l="18687" t="8743" b="22783"/>
          <a:stretch/>
        </p:blipFill>
        <p:spPr>
          <a:xfrm>
            <a:off x="3744115" y="4149080"/>
            <a:ext cx="1628853" cy="239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Segoe Script" pitchFamily="34" charset="0"/>
              </a:rPr>
              <a:t>И вот в 2012 году я в детский сад пришла.</a:t>
            </a:r>
            <a:br>
              <a:rPr lang="ru-RU" sz="2400" b="1" dirty="0" smtClean="0">
                <a:latin typeface="Segoe Script" pitchFamily="34" charset="0"/>
              </a:rPr>
            </a:br>
            <a:r>
              <a:rPr lang="ru-RU" sz="2400" b="1" dirty="0" smtClean="0">
                <a:latin typeface="Segoe Script" pitchFamily="34" charset="0"/>
              </a:rPr>
              <a:t>И свою группу приняла</a:t>
            </a:r>
            <a:endParaRPr lang="ru-RU" sz="2400" b="1" dirty="0">
              <a:latin typeface="Segoe Script" pitchFamily="34" charset="0"/>
            </a:endParaRPr>
          </a:p>
        </p:txBody>
      </p:sp>
      <p:pic>
        <p:nvPicPr>
          <p:cNvPr id="5" name="Рисунок 4" descr="IMG_1595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2427"/>
          <a:stretch/>
        </p:blipFill>
        <p:spPr>
          <a:xfrm>
            <a:off x="2699792" y="908720"/>
            <a:ext cx="433271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79712" y="3682769"/>
            <a:ext cx="702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Segoe Script" pitchFamily="34" charset="0"/>
              </a:rPr>
              <a:t>Признаюсь : год не легкий был и многому меня он научил.</a:t>
            </a:r>
          </a:p>
        </p:txBody>
      </p:sp>
      <p:pic>
        <p:nvPicPr>
          <p:cNvPr id="9" name="Рисунок 8" descr="JxcLwU_JJOI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391152"/>
            <a:ext cx="1948748" cy="2714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7JrGj6T6ucQ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8943"/>
          <a:stretch/>
        </p:blipFill>
        <p:spPr>
          <a:xfrm rot="20365567">
            <a:off x="1892956" y="4375358"/>
            <a:ext cx="1950720" cy="1909377"/>
          </a:xfrm>
          <a:prstGeom prst="rect">
            <a:avLst/>
          </a:prstGeom>
          <a:ln w="57150" cap="rnd">
            <a:solidFill>
              <a:srgbClr val="FFC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C0zm7WvIYGc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4343"/>
          <a:stretch/>
        </p:blipFill>
        <p:spPr>
          <a:xfrm rot="922232">
            <a:off x="3974630" y="4372137"/>
            <a:ext cx="2015828" cy="1873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VF3-NGo8dB8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33546">
            <a:off x="6277214" y="4404552"/>
            <a:ext cx="2513361" cy="18850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Segoe Script" pitchFamily="34" charset="0"/>
              </a:rPr>
              <a:t>Сама люблю стихи писать и рисовать  </a:t>
            </a:r>
            <a:endParaRPr lang="ru-RU" sz="2800" b="1" dirty="0">
              <a:latin typeface="Segoe Script" pitchFamily="34" charset="0"/>
            </a:endParaRPr>
          </a:p>
        </p:txBody>
      </p:sp>
      <p:pic>
        <p:nvPicPr>
          <p:cNvPr id="8" name="Рисунок 7" descr="AKJUs08ChMg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6" y="3068960"/>
            <a:ext cx="259228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07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4168" y="908720"/>
            <a:ext cx="3359832" cy="22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y_e4e4b5d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908720"/>
            <a:ext cx="24837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07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7864" y="1196751"/>
            <a:ext cx="2736304" cy="182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03848" y="3107988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Детей учу искусство понимать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Чтоб красоту умели замечать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Segoe Script" pitchFamily="34" charset="0"/>
              </a:rPr>
              <a:t>Любили рисовать и мастерить</a:t>
            </a:r>
            <a:endParaRPr lang="ru-RU" b="1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20" name="Рисунок 19" descr="2015-11-25 12.15.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4089" y="5145786"/>
            <a:ext cx="1939645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eYgoUIW6Vh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4862314"/>
            <a:ext cx="2088232" cy="19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IMG_102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0233" y="4966441"/>
            <a:ext cx="2483767" cy="186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mYtEW8GIeI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1920" y="4797152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SC01850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04248" y="3212976"/>
            <a:ext cx="201622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3036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0"/>
            <a:ext cx="2857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-180528" y="188640"/>
            <a:ext cx="71287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В группе нашей  тепло и уют, 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Здесь самые лучшие дети растут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Я с ними играю забочусь, лелею</a:t>
            </a:r>
          </a:p>
          <a:p>
            <a:pPr algn="ctr"/>
            <a:r>
              <a:rPr lang="ru-RU" sz="2000" b="1" dirty="0" smtClean="0">
                <a:latin typeface="Segoe Script" pitchFamily="34" charset="0"/>
              </a:rPr>
              <a:t>Для этого сил я своих не жалею</a:t>
            </a:r>
          </a:p>
          <a:p>
            <a:endParaRPr lang="ru-RU" dirty="0" smtClean="0"/>
          </a:p>
        </p:txBody>
      </p:sp>
      <p:pic>
        <p:nvPicPr>
          <p:cNvPr id="7" name="Рисунок 6" descr="GrnfL2jWlm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XKirpJLMz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4075" y="357301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I8qhXCKDV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2204864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Segoe Script" pitchFamily="34" charset="0"/>
              </a:rPr>
              <a:t>Родители  группы мне помогают </a:t>
            </a:r>
            <a:br>
              <a:rPr lang="ru-RU" sz="3100" b="1" dirty="0" smtClean="0">
                <a:latin typeface="Segoe Script" pitchFamily="34" charset="0"/>
              </a:rPr>
            </a:br>
            <a:r>
              <a:rPr lang="ru-RU" sz="3100" b="1" dirty="0" smtClean="0">
                <a:latin typeface="Segoe Script" pitchFamily="34" charset="0"/>
              </a:rPr>
              <a:t>С ними мы на единой волне</a:t>
            </a:r>
            <a:br>
              <a:rPr lang="ru-RU" sz="3100" b="1" dirty="0" smtClean="0">
                <a:latin typeface="Segoe Script" pitchFamily="34" charset="0"/>
              </a:rPr>
            </a:br>
            <a:r>
              <a:rPr lang="ru-RU" sz="3100" b="1" dirty="0" smtClean="0">
                <a:latin typeface="Segoe Script" pitchFamily="34" charset="0"/>
              </a:rPr>
              <a:t>Если сложности есть- они тают ,</a:t>
            </a:r>
            <a:br>
              <a:rPr lang="ru-RU" sz="3100" b="1" dirty="0" smtClean="0">
                <a:latin typeface="Segoe Script" pitchFamily="34" charset="0"/>
              </a:rPr>
            </a:br>
            <a:r>
              <a:rPr lang="ru-RU" sz="3100" b="1" dirty="0" smtClean="0">
                <a:latin typeface="Segoe Script" pitchFamily="34" charset="0"/>
              </a:rPr>
              <a:t>Как от солнышка снег по весне!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 descr="dblDv_u2jn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291054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GiYPXID2j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636912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19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88840"/>
            <a:ext cx="3275856" cy="251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-mE4tv-iP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221088"/>
            <a:ext cx="274779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4437112"/>
            <a:ext cx="293981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11430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  <a:t>Девиз работы мой такой: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  <a:t>В ребенке звездочку открой!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  <a:t>Своим умом, добром, теплом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  <a:t>Ту звездочку зажги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Aharoni" pitchFamily="2" charset="-79"/>
              </a:rPr>
              <a:t>И ярким внутренним огнем гореть ей помоги!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Aharoni" pitchFamily="2" charset="-79"/>
            </a:endParaRPr>
          </a:p>
        </p:txBody>
      </p:sp>
      <p:pic>
        <p:nvPicPr>
          <p:cNvPr id="6" name="Рисунок 5" descr="скачанные файл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365104"/>
            <a:ext cx="331236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155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Ярцева Екатерина     Петровна  Воспитатель  Муниципального дошкольного учреждения  Детский сад №4 «Россияночка» общеразвивающего вида   25 лет Образование высшее Закончила   СПб НУВПО ИВЭСЭП  по специальности психолог в2012 году. Педагогический стаж- 3года</vt:lpstr>
      <vt:lpstr>Стаж работы мой совсем не велик, И опыта очень немного, Но сердце мне говорит: Идешь ты верной дорогой</vt:lpstr>
      <vt:lpstr>И пусть я сейчас еще молода Слова  Сухомлинского помню всегда: «Чтоб настоящим воспитателем стать, сердце свое нужно детям отдать»</vt:lpstr>
      <vt:lpstr>Время шло, росла и я. С мечтой стать педагогом никогда не расставалась. В школе на одни5 учиться старалась</vt:lpstr>
      <vt:lpstr>И вот в 2012 году я в детский сад пришла. И свою группу приняла</vt:lpstr>
      <vt:lpstr>Сама люблю стихи писать и рисовать  </vt:lpstr>
      <vt:lpstr>В группе нашей  тепло и уют,  Здесь самые лучшие дети растут Я с ними играю забочусь, лелею Для этого сил я своих не жалею </vt:lpstr>
      <vt:lpstr>Родители  группы мне помогают  С ними мы на единой волне Если сложности есть- они тают , Как от солнышка снег по весне! </vt:lpstr>
      <vt:lpstr>Девиз работы мой такой: В ребенке звездочку открой! Своим умом, добром, теплом Ту звездочку зажги И ярким внутренним огнем гореть ей помоги!</vt:lpstr>
      <vt:lpstr> Достижения  детей группы</vt:lpstr>
      <vt:lpstr>Мне к звездам помогает лесенка идти Ее ступени- верные помощники в пути</vt:lpstr>
      <vt:lpstr>Скажу , Вам честно, не тая: Мне не нужна профессия другая, Горжусь я тем, что воспитатель 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acer-pc</dc:creator>
  <cp:lastModifiedBy>acer-pc</cp:lastModifiedBy>
  <cp:revision>51</cp:revision>
  <dcterms:created xsi:type="dcterms:W3CDTF">2015-12-15T05:11:50Z</dcterms:created>
  <dcterms:modified xsi:type="dcterms:W3CDTF">2015-12-17T20:15:26Z</dcterms:modified>
</cp:coreProperties>
</file>