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58" r:id="rId4"/>
    <p:sldId id="261" r:id="rId5"/>
    <p:sldId id="266" r:id="rId6"/>
    <p:sldId id="267" r:id="rId7"/>
    <p:sldId id="268" r:id="rId8"/>
    <p:sldId id="262" r:id="rId9"/>
    <p:sldId id="263" r:id="rId10"/>
    <p:sldId id="260" r:id="rId11"/>
    <p:sldId id="269" r:id="rId12"/>
    <p:sldId id="270" r:id="rId13"/>
    <p:sldId id="271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5050"/>
    <a:srgbClr val="CCFFCC"/>
    <a:srgbClr val="FFDA3B"/>
    <a:srgbClr val="DEBF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4" autoAdjust="0"/>
    <p:restoredTop sz="94605" autoAdjust="0"/>
  </p:normalViewPr>
  <p:slideViewPr>
    <p:cSldViewPr>
      <p:cViewPr>
        <p:scale>
          <a:sx n="67" d="100"/>
          <a:sy n="67" d="100"/>
        </p:scale>
        <p:origin x="-147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752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633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955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249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638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0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338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319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034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309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282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2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АПКА  D\Детский сад\ПРЕЗЕНТАЦИИ\Хохлом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35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АПКА  D\Детский сад\ПРЕЗЕНТАЦИИ\Хохлома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" y="4695046"/>
            <a:ext cx="4593215" cy="2097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3399" y="4695046"/>
            <a:ext cx="459740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010" y="60581"/>
            <a:ext cx="459740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535996" y="60581"/>
            <a:ext cx="459740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ПАПКА  D\Детский сад\КАРТИНКИ\Народные промыслы\Хохлома\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87" y="452868"/>
            <a:ext cx="805605" cy="77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87587" y="5625400"/>
            <a:ext cx="8048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28662" y="2214554"/>
            <a:ext cx="70009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Сказка о том как </a:t>
            </a:r>
            <a:r>
              <a:rPr lang="ru-RU" sz="4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припадание</a:t>
            </a:r>
            <a:r>
              <a:rPr lang="ru-RU" sz="4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4400" b="1" i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4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может </a:t>
            </a:r>
            <a:r>
              <a:rPr lang="ru-RU" sz="4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жизнь спасти</a:t>
            </a:r>
            <a:endParaRPr lang="ru-RU" sz="4400" b="1" i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468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A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D:\ПАПКА  D\Детский сад\ПРЕЗЕНТАЦИИ\Хохлома\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285992"/>
            <a:ext cx="1223235" cy="1000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475" y="2285992"/>
            <a:ext cx="1135359" cy="9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348" y="0"/>
            <a:ext cx="7429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Та девушка нашла еще одну полянку, где было еще </a:t>
            </a:r>
            <a:r>
              <a:rPr lang="ru-RU" sz="2800" b="1" i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много ягод</a:t>
            </a:r>
            <a:r>
              <a:rPr lang="ru-RU" sz="2800" b="1" i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. Видно, что никто там еще не ступал. Она мигом собрала ягоды и </a:t>
            </a:r>
            <a:r>
              <a:rPr lang="ru-RU" sz="2800" b="1" i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припаданием</a:t>
            </a:r>
            <a:r>
              <a:rPr lang="ru-RU" sz="2800" b="1" i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перебралась через болото. </a:t>
            </a:r>
            <a:endParaRPr lang="ru-RU" sz="2800" b="1" i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fdc78bbc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2857496"/>
            <a:ext cx="5500726" cy="3816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1861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2976" y="214290"/>
            <a:ext cx="1046458" cy="98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72330" y="2643182"/>
            <a:ext cx="1142976" cy="107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34" y="3786190"/>
            <a:ext cx="8072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Пришла она домой и показала свою корзинку. Мачеха со своей дочкой удивились, так и ахнули. </a:t>
            </a:r>
          </a:p>
          <a:p>
            <a:pPr algn="ctr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А отец ее сказал:</a:t>
            </a:r>
          </a:p>
          <a:p>
            <a:pPr algn="ctr">
              <a:buFontTx/>
              <a:buChar char="-"/>
            </a:pP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Какая же ты у меня умница! Так уж и быть исполню свое обещание! </a:t>
            </a:r>
          </a:p>
        </p:txBody>
      </p:sp>
      <p:pic>
        <p:nvPicPr>
          <p:cNvPr id="6" name="Рисунок 5" descr="208060-043bb-50499155-m750x740-udfb9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14290"/>
            <a:ext cx="4857752" cy="35170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1012" y="-4"/>
            <a:ext cx="1323076" cy="107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ПАПКА  D\Детский сад\ПРЕЗЕНТАЦИИ\Хохлома\73343874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28" y="5572140"/>
            <a:ext cx="1583571" cy="1285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6929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Девушка не стала рассказывать про поступок сводной сестры, и за это мачехина дочь полюбила ее и больше не слушала свою злобную матушку.</a:t>
            </a:r>
            <a:endParaRPr lang="ru-RU" sz="2800" b="1" i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094b96b53f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2500306"/>
            <a:ext cx="5257271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A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004713" cy="82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ПАПКА  D\Детский сад\ПРЕЗЕНТАЦИИ\Хохлома\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5923489"/>
            <a:ext cx="1142975" cy="934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6282" y="1643050"/>
            <a:ext cx="4357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Позже девушка познакомилась с купеческим сыном </a:t>
            </a:r>
            <a:r>
              <a:rPr lang="ru-RU" sz="3600" b="1" i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 </a:t>
            </a:r>
          </a:p>
          <a:p>
            <a:pPr algn="ctr"/>
            <a:r>
              <a:rPr lang="ru-RU" sz="3600" b="1" i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они </a:t>
            </a:r>
            <a:r>
              <a:rPr lang="ru-RU" sz="3600" b="1" i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поженились.</a:t>
            </a:r>
            <a:endParaRPr lang="ru-RU" sz="3600" b="1" i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ббб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714356"/>
            <a:ext cx="4115616" cy="57864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АПКА  D\Детский сад\ПРЕЗЕНТАЦИИ\Хохлом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35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АПКА  D\Детский сад\ПРЕЗЕНТАЦИИ\Хохлома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" y="4695046"/>
            <a:ext cx="4593215" cy="2097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3399" y="4695046"/>
            <a:ext cx="459740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010" y="60581"/>
            <a:ext cx="459740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535996" y="60581"/>
            <a:ext cx="459740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472" y="2071678"/>
            <a:ext cx="7848872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Вот так </a:t>
            </a:r>
            <a:r>
              <a:rPr lang="ru-RU" sz="4000" b="1" i="1" dirty="0" err="1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припадание</a:t>
            </a:r>
            <a:r>
              <a:rPr lang="ru-RU" sz="4000" b="1" i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может и жизнь спасти, </a:t>
            </a:r>
          </a:p>
          <a:p>
            <a:pPr algn="ctr"/>
            <a:r>
              <a:rPr lang="ru-RU" sz="4000" b="1" i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личную жизнь устроить! </a:t>
            </a:r>
            <a:endParaRPr lang="ru-RU" sz="4000" b="1" i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58" y="476672"/>
            <a:ext cx="8048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68775" y="5589240"/>
            <a:ext cx="8048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79499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ПАПКА  D\Детский сад\ПРЕЗЕНТАЦИИ\Хохлома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ПАПКА  D\Детский сад\ПРЕЗЕНТАЦИИ\Хохлома\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5357826"/>
            <a:ext cx="1357322" cy="1102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9124" y="857232"/>
            <a:ext cx="45005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стародавние годы жили муж с женой.</a:t>
            </a:r>
          </a:p>
          <a:p>
            <a:pPr algn="ctr"/>
            <a:r>
              <a:rPr lang="ru-RU" sz="28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И росла у них дочка  пригожая.	</a:t>
            </a:r>
          </a:p>
          <a:p>
            <a:pPr algn="ctr"/>
            <a:r>
              <a:rPr lang="ru-RU" sz="28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Глядя на нее, люди радовались: со всеми девушка приветливая, ласковая, обходительная.</a:t>
            </a:r>
            <a:endParaRPr lang="ru-RU" sz="2800" b="1" i="1" dirty="0">
              <a:ln w="12700">
                <a:solidFill>
                  <a:schemeClr val="tx2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Рисунок 7" descr="аааааа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7" y="857232"/>
            <a:ext cx="3857652" cy="4712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8712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АПКА  D\Детский сад\ПРЕЗЕНТАЦИИ\Хохлом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35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ПАПКА  D\Детский сад\ПРЕЗЕНТАЦИИ\Хохлома\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31" y="5072074"/>
            <a:ext cx="1906008" cy="1548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034" y="357166"/>
            <a:ext cx="82153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Но пришла беда. Умерла у девушки мать. Много ли, мало времени прошло – женился отец на вдовице. А вдовица свою дочь в дом привела. И стало в семье четверо.</a:t>
            </a:r>
            <a:endParaRPr lang="ru-RU" sz="2800" b="1" i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Рисунок 6" descr="clip_image008_thumb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2714620"/>
            <a:ext cx="4929222" cy="3628030"/>
          </a:xfrm>
          <a:prstGeom prst="rect">
            <a:avLst/>
          </a:prstGeom>
        </p:spPr>
      </p:pic>
      <p:pic>
        <p:nvPicPr>
          <p:cNvPr id="8" name="Picture 5" descr="D:\ПАПКА  D\Детский сад\ПРЕЗЕНТАЦИИ\Хохлома\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072074"/>
            <a:ext cx="1906008" cy="1548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3167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АПКА  D\Детский сад\ПРЕЗЕНТАЦИИ\Хохлома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2"/>
            <a:ext cx="9144000" cy="6853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ПАПКА  D\Детский сад\ПРЕЗЕНТАЦИИ\Хохлома\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2714620"/>
            <a:ext cx="1399565" cy="111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715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 петухами сирота вставала, слезами умывалась, до полуночи по хозяйству управлялась. </a:t>
            </a:r>
          </a:p>
          <a:p>
            <a:pPr algn="ctr"/>
            <a:r>
              <a:rPr lang="ru-RU" sz="2800" b="1" i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А злая баба только прикрикивала: </a:t>
            </a:r>
          </a:p>
          <a:p>
            <a:pPr algn="ctr"/>
            <a:r>
              <a:rPr lang="ru-RU" sz="2800" b="1" i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Неумелица</a:t>
            </a:r>
            <a:r>
              <a:rPr lang="ru-RU" sz="2800" b="1" i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ты, </a:t>
            </a:r>
            <a:r>
              <a:rPr lang="ru-RU" sz="2800" b="1" i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негодница</a:t>
            </a:r>
            <a:r>
              <a:rPr lang="ru-RU" sz="2800" b="1" i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! </a:t>
            </a:r>
            <a:r>
              <a:rPr lang="ru-RU" sz="2800" b="1" i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Хлебоежа</a:t>
            </a:r>
            <a:r>
              <a:rPr lang="ru-RU" sz="2800" b="1" i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, на мою голову досталась!</a:t>
            </a:r>
            <a:endParaRPr lang="ru-RU" sz="2800" b="1" i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doch-i-padcherit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2857496"/>
            <a:ext cx="3714776" cy="3742637"/>
          </a:xfrm>
          <a:prstGeom prst="rect">
            <a:avLst/>
          </a:prstGeom>
        </p:spPr>
      </p:pic>
      <p:pic>
        <p:nvPicPr>
          <p:cNvPr id="7" name="Picture 2" descr="D:\ПАПКА  D\Детский сад\ПРЕЗЕНТАЦИИ\Хохлома\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5386704"/>
            <a:ext cx="1575436" cy="1257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5228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ПАПКА  D\Детский сад\КАРТИНКИ\Народные промыслы\Хохлома\2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92867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Вот открыл как-то раз отец сундук, что от первой жены достался. А в сундуке и душегрея, мехом отороченная, и кокошник, жемчугами унизанный, и одежа разная.</a:t>
            </a:r>
          </a:p>
          <a:p>
            <a:pPr algn="ctr"/>
            <a:r>
              <a:rPr lang="ru-RU" sz="28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- Поделим поровну, и будет у наших дочерей приданное, - сказал отец.</a:t>
            </a:r>
            <a:endParaRPr lang="ru-RU" sz="2800" b="1" i="1" dirty="0">
              <a:ln w="12700">
                <a:solidFill>
                  <a:schemeClr val="tx2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dd916837d74a442ff16b46c775c246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643314"/>
            <a:ext cx="2605739" cy="2286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4853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ПАПКА  D\Детский сад\КАРТИНКИ\Народные промыслы\Хохлома\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16" y="0"/>
            <a:ext cx="919301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00108"/>
            <a:ext cx="42148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А завистливые мачеха со своей дочерью затаили черную думу. </a:t>
            </a:r>
            <a:endParaRPr lang="ru-RU" sz="2800" b="1" i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- </a:t>
            </a:r>
            <a:r>
              <a:rPr lang="ru-RU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Экое богатство делить на две доли, - мачеха шептала дочери. Да с таким-то приданным мы и купеческого сына найдем. </a:t>
            </a:r>
            <a:endParaRPr lang="ru-RU" sz="2800" b="1" i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machekha_-dochka_-neumelet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142984"/>
            <a:ext cx="4500594" cy="4500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8864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A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QIP-Shot-Screen-14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14290"/>
            <a:ext cx="5508903" cy="3143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42900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Прошло сколько-то времени после этого разговора, собрались девушки по ягоды идти. А отец шутейно им и говорит</a:t>
            </a:r>
            <a:r>
              <a:rPr lang="ru-RU" sz="2800" b="1" i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: - </a:t>
            </a:r>
            <a:r>
              <a:rPr lang="ru-RU" sz="2800" b="1" i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Ну вот, кто из вас больше ягод принесет, той при дележе приданного чуть больше достанется, </a:t>
            </a:r>
            <a:endParaRPr lang="ru-RU" sz="2800" b="1" i="1" dirty="0" smtClean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800" b="1" i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 </a:t>
            </a:r>
            <a:r>
              <a:rPr lang="ru-RU" sz="2800" b="1" i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та выйдет за купеческого сына. </a:t>
            </a:r>
            <a:endParaRPr lang="ru-RU" sz="2800" b="1" i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-36035"/>
            <a:ext cx="1683187" cy="13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:\ПАПКА  D\Детский сад\ПРЕЗЕНТАЦИИ\Хохлома\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270" y="2071678"/>
            <a:ext cx="1572730" cy="1285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4431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6146" name="Picture 2" descr="D:\ПАПКА  D\Детский сад\ПРЕЗЕНТАЦИИ\Хохлома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071538" cy="100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282" y="928670"/>
            <a:ext cx="4857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Ходят девушки по лесу, аукаются, берут ягоды. А как завечерело, сошлись они на полянке. Глянула мачехина дочь, что  у стариковой дочери корзинка 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полным полна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, а у нее всего ничего, лишь на донышке! </a:t>
            </a:r>
          </a:p>
        </p:txBody>
      </p:sp>
      <p:pic>
        <p:nvPicPr>
          <p:cNvPr id="7" name="Picture 2" descr="D:\ПАПКА  D\Детский сад\ПРЕЗЕНТАЦИИ\Хохлома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9831" y="5786454"/>
            <a:ext cx="1144167" cy="1071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QIP-Shot-Screen-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071546"/>
            <a:ext cx="3357586" cy="4618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366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D:\ПАПКА  D\Детский сад\ПРЕЗЕНТАЦИИ\Хохлома\73343874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5857892"/>
            <a:ext cx="1231660" cy="1000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Как проходили через болото, выхватила мачехина дочь у сводной сестры корзину с ягодами и столкнула ее с кочки в бездонную топь. </a:t>
            </a:r>
          </a:p>
          <a:p>
            <a:pPr algn="ctr"/>
            <a:r>
              <a:rPr lang="ru-RU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Но девушка не растерялась, как начала припадать по кочкам, так и перебралась через болото А мачехина дочь на том краю осталась.</a:t>
            </a:r>
            <a:endParaRPr lang="ru-RU" sz="2800" b="1" i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714480" y="3429000"/>
            <a:ext cx="1134962" cy="91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куу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493610"/>
            <a:ext cx="3286148" cy="3364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41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422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Комп</cp:lastModifiedBy>
  <cp:revision>51</cp:revision>
  <dcterms:created xsi:type="dcterms:W3CDTF">2015-01-05T08:33:55Z</dcterms:created>
  <dcterms:modified xsi:type="dcterms:W3CDTF">2017-05-30T19:42:32Z</dcterms:modified>
</cp:coreProperties>
</file>