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8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979489-5E0E-471B-93CA-3B3D16E04DA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B5A0EE3-1B6E-4B42-8F65-8BE357DFEEF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llion-wallpapers.ru/wallpapers/4/94/466683587521101/krasivye-illyustr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9036496" cy="2664296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00B050"/>
                </a:solidFill>
              </a:rPr>
              <a:t>Почему дети разные?</a:t>
            </a:r>
            <a:endParaRPr lang="ru-RU" sz="6600" b="1" i="1" dirty="0">
              <a:solidFill>
                <a:srgbClr val="00B05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445224"/>
            <a:ext cx="2962898" cy="1391320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Подготовила: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Педагог-психолог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Шебелистова И.В.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57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39" y="116632"/>
            <a:ext cx="8892480" cy="62646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/>
              <a:t>Отчего же зависят индивидуальные особенности детей? В этом важно разобраться! Многое, безусловно, решает воспитание. Ребенок не рождается добрым или жадным, послушным или капризным, самостоятельным или неумелым. Эти особенности складываются постепенно, под влиянием условий жизни и воспитания. Имеет значение и состояние здоровья ребенка. </a:t>
            </a:r>
            <a:endParaRPr lang="ru-RU" i="1" dirty="0" smtClean="0"/>
          </a:p>
          <a:p>
            <a:pPr algn="just"/>
            <a:r>
              <a:rPr lang="ru-RU" i="1" dirty="0"/>
              <a:t>С самого рождения дети отличаются друг от друга особенностями нервной системы, накладывающими отпечаток на поведение ребенка. Эти особенности сказываются на общей подвижности малыша, быстроте движений, темпе речи, на том, как скоро и легко возникают чувства и насколько они сильны. Вследствие этого дети очень рано начинают проявлять себя как шустрые или медлительные, энергичные или вялые, более или менее эмоциональные. </a:t>
            </a:r>
            <a:endParaRPr lang="ru-RU" i="1" dirty="0"/>
          </a:p>
        </p:txBody>
      </p:sp>
      <p:pic>
        <p:nvPicPr>
          <p:cNvPr id="2050" name="Picture 2" descr="http://dou-5.kra.edu54.ru/images/0_12290e_541f744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92" y="5013176"/>
            <a:ext cx="3743092" cy="18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32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Уравновешенный ребенок</a:t>
            </a:r>
            <a:br>
              <a:rPr lang="ru-RU" b="1" i="1" dirty="0" smtClean="0"/>
            </a:br>
            <a:r>
              <a:rPr lang="ru-RU" b="1" i="1" dirty="0" smtClean="0"/>
              <a:t>(Сангвиник)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99" y="1916832"/>
            <a:ext cx="5545713" cy="4941168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ru-RU" sz="3100" i="1" dirty="0" smtClean="0"/>
              <a:t>Дети активные, жизнерадостные</a:t>
            </a:r>
            <a:r>
              <a:rPr lang="ru-RU" sz="3100" i="1" dirty="0"/>
              <a:t>, веселые. Двигаются резво, активно. Темп речи быстрый, бодрый. Настроение меняется часто, одни игры или занятия часто сменяются другими.</a:t>
            </a:r>
          </a:p>
          <a:p>
            <a:pPr algn="just" fontAlgn="base"/>
            <a:r>
              <a:rPr lang="ru-RU" sz="3100" i="1" dirty="0" smtClean="0"/>
              <a:t>Эмоции </a:t>
            </a:r>
            <a:r>
              <a:rPr lang="ru-RU" sz="3100" i="1" dirty="0"/>
              <a:t>также меняются быстро: в течении короткого времени легко может перейти от слез к смеху. Характер у сангвиников, как правило, легкий. Они общительные, открытые, поэтому друзей у них много. Быстро схватывают новое, многим интересуются, имеют большой кругозор и массу увлечений.</a:t>
            </a:r>
          </a:p>
          <a:p>
            <a:endParaRPr lang="ru-RU" dirty="0"/>
          </a:p>
        </p:txBody>
      </p:sp>
      <p:pic>
        <p:nvPicPr>
          <p:cNvPr id="3074" name="Picture 2" descr="https://farm4.static.flickr.com/3628/3509623138_08a11aa52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70" y="1772816"/>
            <a:ext cx="3507825" cy="493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42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Шустрики (Холерики)</a:t>
            </a:r>
            <a:endParaRPr lang="ru-RU" sz="4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7255" y="1412776"/>
            <a:ext cx="4572000" cy="5373216"/>
          </a:xfrm>
        </p:spPr>
        <p:txBody>
          <a:bodyPr>
            <a:noAutofit/>
          </a:bodyPr>
          <a:lstStyle/>
          <a:p>
            <a:pPr algn="just"/>
            <a:r>
              <a:rPr lang="ru-RU" sz="2300" i="1" dirty="0"/>
              <a:t>Э</a:t>
            </a:r>
            <a:r>
              <a:rPr lang="ru-RU" sz="2300" i="1" dirty="0" smtClean="0"/>
              <a:t>нергичные</a:t>
            </a:r>
            <a:r>
              <a:rPr lang="ru-RU" sz="2300" i="1" dirty="0"/>
              <a:t>, шумные, активные. Их речь громкая, быстрая. Движения резкие, энергичные. Настроение холериков быстро меняется. Таких ребят легко заметить в компании сверстников. Они будут стремиться руководить, командовать, устанавливать правила и страстно отстаивать их. Бурно реагируют на критику криком, гневом.</a:t>
            </a:r>
            <a:endParaRPr lang="ru-RU" sz="2300" i="1" dirty="0"/>
          </a:p>
        </p:txBody>
      </p:sp>
      <p:pic>
        <p:nvPicPr>
          <p:cNvPr id="4098" name="Picture 2" descr="https://www.moirebenok.ua/wp-content/uploads/2017/03/cczz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755832" cy="374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98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027615"/>
          </a:xfrm>
        </p:spPr>
        <p:txBody>
          <a:bodyPr/>
          <a:lstStyle/>
          <a:p>
            <a:pPr algn="ctr"/>
            <a:r>
              <a:rPr lang="ru-RU" b="1" i="1" dirty="0" err="1" smtClean="0"/>
              <a:t>Мямлики</a:t>
            </a:r>
            <a:r>
              <a:rPr lang="ru-RU" b="1" i="1" dirty="0" smtClean="0"/>
              <a:t> (Флегматики)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4716016" cy="58052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dirty="0"/>
              <a:t>Дети медленные, неспешные. Эмоциональное настроение у них всегда ровное. Не сразу идут на контакт, сначала присматриваются к людям. Обычно друзей у них немного. Говорят ровно, неторопливо. Спокойно относятся к критике, всегда имеют свое мнение. Если что-то решили – так и сделают.  Могут долго заниматься делом, требующим сосредоточенности. Увлечения не поверхностны, если их что-то интересует – в этой теме будут разбираться досконально. Охотно выполняют порученные задания. Готовы подчиняться.</a:t>
            </a:r>
            <a:endParaRPr lang="ru-RU" i="1" dirty="0"/>
          </a:p>
        </p:txBody>
      </p:sp>
      <p:pic>
        <p:nvPicPr>
          <p:cNvPr id="5122" name="Picture 2" descr="https://avatars.mds.yandex.net/get-pdb/909745/c16b160b-bc9d-4e99-90ca-1584d15c78e6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355976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rganserdce.com/wp-content/uploads/2018/06/7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35" y="1124744"/>
            <a:ext cx="4349473" cy="256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13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i="1" dirty="0">
                <a:effectLst/>
              </a:rPr>
              <a:t>Впечатлительные дети </a:t>
            </a:r>
            <a:r>
              <a:rPr lang="ru-RU" sz="4900" b="1" i="1" dirty="0" smtClean="0">
                <a:effectLst/>
              </a:rPr>
              <a:t>(Меланхолики</a:t>
            </a:r>
            <a:r>
              <a:rPr lang="ru-RU" sz="4900" b="1" i="1" dirty="0">
                <a:effectLst/>
              </a:rPr>
              <a:t>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772816"/>
            <a:ext cx="4925536" cy="50851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/>
              <a:t>Дети кажутся </a:t>
            </a:r>
            <a:r>
              <a:rPr lang="ru-RU" i="1" dirty="0"/>
              <a:t>робкими, тихими, пугливыми детьми. Они часто находятся в задумчивом, грустном настроении. Их голос почти неслышен, движения угловатые, робкие. К новым знакомствам относятся настороженно, нужно достаточно времени, чтобы ребенок адаптировался в новом коллективе, подружился с кем-то. Но при этом это очень нежные, ранимые, чувствительные, преданные дети. Они готовы подчиняться.</a:t>
            </a:r>
            <a:endParaRPr lang="ru-RU" i="1" dirty="0"/>
          </a:p>
        </p:txBody>
      </p:sp>
      <p:pic>
        <p:nvPicPr>
          <p:cNvPr id="6146" name="Picture 2" descr="http://new.docentr.ru/wp-content/uploads/2018/04/kartin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" y="2564904"/>
            <a:ext cx="4572000" cy="320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10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589640" cy="378904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i="1" dirty="0"/>
              <a:t>Нервная система детей созревает и развивается постепенно. Взрослые могут контролировать себя, распределять нагрузку, ускоряться, замедляться, </a:t>
            </a:r>
            <a:r>
              <a:rPr lang="ru-RU" i="1" dirty="0" smtClean="0"/>
              <a:t>а дети </a:t>
            </a:r>
            <a:r>
              <a:rPr lang="ru-RU" i="1" dirty="0"/>
              <a:t>нет.</a:t>
            </a:r>
          </a:p>
          <a:p>
            <a:pPr algn="just" fontAlgn="base"/>
            <a:r>
              <a:rPr lang="ru-RU" i="1" dirty="0"/>
              <a:t>Зная тип темперамента ребенка, возможно эффективно взаимодействовать с ним во всех сферах жизни: в быту, учебе, отдыхе. Можно предвидеть и предупреждать его поведение, поступки, реакции, эмоциональные состояния. Выбирать правильные стратегии в воспитании, помочь организовать учебный процесс. А также учить видеть, осознавать, справляться со своими слабыми сторонами и опираться на сильные.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Заключение</a:t>
            </a:r>
            <a:endParaRPr lang="ru-RU" sz="5400" b="1" i="1" dirty="0"/>
          </a:p>
        </p:txBody>
      </p:sp>
      <p:pic>
        <p:nvPicPr>
          <p:cNvPr id="7172" name="Picture 4" descr="https://goo.gov.kz/files/content/14238399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354375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38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s/95830/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2" y="-1"/>
            <a:ext cx="917442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14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80</TotalTime>
  <Words>487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Почему дети разные?</vt:lpstr>
      <vt:lpstr>Презентация PowerPoint</vt:lpstr>
      <vt:lpstr>Уравновешенный ребенок (Сангвиник)</vt:lpstr>
      <vt:lpstr>Шустрики (Холерики)</vt:lpstr>
      <vt:lpstr>Мямлики (Флегматики)</vt:lpstr>
      <vt:lpstr>Впечатлительные дети (Меланхолики) 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7</cp:revision>
  <dcterms:created xsi:type="dcterms:W3CDTF">2019-12-11T10:04:18Z</dcterms:created>
  <dcterms:modified xsi:type="dcterms:W3CDTF">2019-12-11T11:25:12Z</dcterms:modified>
</cp:coreProperties>
</file>