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D86A629-57F9-4C71-9878-D75251579E9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8"/>
            <p14:sldId id="269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11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E18-4133-4444-B838-71A426A747C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39D29F-C04C-4036-942C-28B1B8E90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E18-4133-4444-B838-71A426A747C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29F-C04C-4036-942C-28B1B8E90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E18-4133-4444-B838-71A426A747C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29F-C04C-4036-942C-28B1B8E90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E18-4133-4444-B838-71A426A747C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39D29F-C04C-4036-942C-28B1B8E90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E18-4133-4444-B838-71A426A747C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29F-C04C-4036-942C-28B1B8E90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E18-4133-4444-B838-71A426A747C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29F-C04C-4036-942C-28B1B8E90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E18-4133-4444-B838-71A426A747C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39D29F-C04C-4036-942C-28B1B8E90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E18-4133-4444-B838-71A426A747C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29F-C04C-4036-942C-28B1B8E90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E18-4133-4444-B838-71A426A747C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29F-C04C-4036-942C-28B1B8E90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E18-4133-4444-B838-71A426A747C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29F-C04C-4036-942C-28B1B8E90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E18-4133-4444-B838-71A426A747C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29F-C04C-4036-942C-28B1B8E90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FD7E18-4133-4444-B838-71A426A747C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39D29F-C04C-4036-942C-28B1B8E90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olkult@yandex.r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500990" cy="1357346"/>
          </a:xfrm>
        </p:spPr>
        <p:txBody>
          <a:bodyPr>
            <a:noAutofit/>
          </a:bodyPr>
          <a:lstStyle/>
          <a:p>
            <a:pPr algn="ctr"/>
            <a:r>
              <a:rPr lang="ru-RU" sz="4000" b="1" smtClean="0"/>
              <a:t>Профориентационная беседа «</a:t>
            </a:r>
            <a:r>
              <a:rPr lang="ru-RU" sz="4000" b="1" smtClean="0">
                <a:solidFill>
                  <a:srgbClr val="C00000"/>
                </a:solidFill>
              </a:rPr>
              <a:t>Кем быть</a:t>
            </a:r>
            <a:r>
              <a:rPr lang="ru-RU" sz="4000" b="1" smtClean="0"/>
              <a:t>?» </a:t>
            </a:r>
            <a:br>
              <a:rPr lang="ru-RU" sz="4000" b="1" smtClean="0"/>
            </a:br>
            <a:r>
              <a:rPr lang="ru-RU" b="1" smtClean="0"/>
              <a:t/>
            </a:r>
            <a:br>
              <a:rPr lang="ru-RU" b="1" smtClean="0"/>
            </a:br>
            <a:endParaRPr lang="ru-RU" b="1" dirty="0"/>
          </a:p>
        </p:txBody>
      </p:sp>
      <p:pic>
        <p:nvPicPr>
          <p:cNvPr id="6" name="Рисунок 5" descr="Danc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785926"/>
            <a:ext cx="5286412" cy="3518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2206" y="5286388"/>
            <a:ext cx="618650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</a:rPr>
              <a:t>с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учащимися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хореографического коллектива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МБОУ ДО «Детская школа искусств» села </a:t>
            </a:r>
            <a:r>
              <a:rPr lang="ru-RU" sz="2000" b="1" dirty="0" err="1" smtClean="0">
                <a:solidFill>
                  <a:schemeClr val="tx2"/>
                </a:solidFill>
              </a:rPr>
              <a:t>Рышково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Курского </a:t>
            </a:r>
            <a:r>
              <a:rPr lang="ru-RU" sz="2000" b="1" dirty="0" smtClean="0">
                <a:solidFill>
                  <a:schemeClr val="tx2"/>
                </a:solidFill>
              </a:rPr>
              <a:t>района Курской области</a:t>
            </a:r>
            <a:endParaRPr lang="ru-RU" sz="2000" b="1" dirty="0">
              <a:solidFill>
                <a:schemeClr val="tx2"/>
              </a:solidFill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Выполнила преподаватель «Хореографического искусства» Маякова Л.Н.</a:t>
            </a: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2640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Хореографов можно </a:t>
            </a:r>
            <a:r>
              <a:rPr lang="ru-RU" b="1" dirty="0" smtClean="0">
                <a:solidFill>
                  <a:srgbClr val="C00000"/>
                </a:solidFill>
              </a:rPr>
              <a:t>встретить </a:t>
            </a:r>
            <a:r>
              <a:rPr lang="ru-RU" b="1" dirty="0" smtClean="0"/>
              <a:t>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3"/>
            <a:ext cx="4929222" cy="30003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Танцевальных студиях</a:t>
            </a:r>
            <a:r>
              <a:rPr lang="en-US" sz="2800" b="1" dirty="0" smtClean="0"/>
              <a:t>;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Школах искусств</a:t>
            </a:r>
            <a:r>
              <a:rPr lang="en-US" sz="2800" b="1" dirty="0" smtClean="0"/>
              <a:t>;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Общеобразовательных школах</a:t>
            </a:r>
            <a:r>
              <a:rPr lang="en-US" sz="2800" b="1" dirty="0" smtClean="0"/>
              <a:t>;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Театрах</a:t>
            </a:r>
            <a:r>
              <a:rPr lang="en-US" sz="2800" b="1" dirty="0" smtClean="0"/>
              <a:t>;</a:t>
            </a:r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 телевидении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Рисунок 3" descr="pedag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214818"/>
            <a:ext cx="3544621" cy="2500330"/>
          </a:xfrm>
          <a:prstGeom prst="rect">
            <a:avLst/>
          </a:prstGeom>
        </p:spPr>
      </p:pic>
      <p:pic>
        <p:nvPicPr>
          <p:cNvPr id="5" name="Рисунок 4" descr="muz_horeoh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00174"/>
            <a:ext cx="3468438" cy="2357454"/>
          </a:xfrm>
          <a:prstGeom prst="rect">
            <a:avLst/>
          </a:prstGeom>
        </p:spPr>
      </p:pic>
      <p:pic>
        <p:nvPicPr>
          <p:cNvPr id="6" name="Рисунок 5" descr="пп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14818"/>
            <a:ext cx="3714776" cy="24499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Интерес к </a:t>
            </a:r>
            <a:r>
              <a:rPr lang="ru-RU" sz="3200" b="1" dirty="0" smtClean="0">
                <a:solidFill>
                  <a:schemeClr val="tx2"/>
                </a:solidFill>
              </a:rPr>
              <a:t>хореографии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с каждым годом возрастает все больше и больше, поэтому </a:t>
            </a:r>
            <a:r>
              <a:rPr lang="ru-RU" sz="3200" b="1" dirty="0">
                <a:solidFill>
                  <a:srgbClr val="C00000"/>
                </a:solidFill>
              </a:rPr>
              <a:t>профессия хореографа </a:t>
            </a:r>
            <a:r>
              <a:rPr lang="ru-RU" sz="3200" b="1" dirty="0">
                <a:solidFill>
                  <a:schemeClr val="tx2"/>
                </a:solidFill>
              </a:rPr>
              <a:t>становится все более</a:t>
            </a:r>
            <a:r>
              <a:rPr lang="ru-RU" sz="3200" b="1" dirty="0">
                <a:solidFill>
                  <a:srgbClr val="C00000"/>
                </a:solidFill>
              </a:rPr>
              <a:t> востребованной</a:t>
            </a:r>
          </a:p>
        </p:txBody>
      </p:sp>
      <p:pic>
        <p:nvPicPr>
          <p:cNvPr id="3" name="Рисунок 2" descr="tanec_ritm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643182"/>
            <a:ext cx="5643602" cy="38569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21RBugR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857364"/>
            <a:ext cx="5916046" cy="4357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143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Единственным учреждением в нашем городе, где можно получить образование по профессии хореограф – это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КОЛЛЕДЖ КУЛЬТУРЫ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2" y="1857364"/>
            <a:ext cx="2571768" cy="3877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Контакты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Адрес:</a:t>
            </a:r>
            <a:r>
              <a:rPr lang="ru-RU" sz="2000" dirty="0" smtClean="0">
                <a:solidFill>
                  <a:schemeClr val="tx2"/>
                </a:solidFill>
              </a:rPr>
              <a:t> г.Курск,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ул. Сумская, 29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Телефон /факс: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+7 (4712) 35-05-58</a:t>
            </a:r>
          </a:p>
          <a:p>
            <a:pPr algn="ctr"/>
            <a:r>
              <a:rPr lang="ru-RU" sz="2000" b="1" dirty="0" err="1" smtClean="0">
                <a:solidFill>
                  <a:schemeClr val="tx2"/>
                </a:solidFill>
              </a:rPr>
              <a:t>E-mail</a:t>
            </a:r>
            <a:r>
              <a:rPr lang="ru-RU" sz="2000" b="1" dirty="0" smtClean="0">
                <a:solidFill>
                  <a:schemeClr val="tx2"/>
                </a:solidFill>
              </a:rPr>
              <a:t>: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hlinkClick r:id="rId3"/>
              </a:rPr>
              <a:t>kolkult@yandex.ru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tx2"/>
                </a:solidFill>
              </a:rPr>
              <a:t>Вконтакте</a:t>
            </a:r>
            <a:r>
              <a:rPr lang="ru-RU" sz="2000" b="1" dirty="0" smtClean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sz="2000" u="sng" dirty="0" smtClean="0">
                <a:solidFill>
                  <a:srgbClr val="C00000"/>
                </a:solidFill>
              </a:rPr>
              <a:t>vk.com/</a:t>
            </a:r>
            <a:r>
              <a:rPr lang="en-US" sz="2000" u="sng" dirty="0" err="1" smtClean="0">
                <a:solidFill>
                  <a:srgbClr val="C00000"/>
                </a:solidFill>
              </a:rPr>
              <a:t>kolkult</a:t>
            </a:r>
            <a:endParaRPr lang="ru-RU" sz="2000" u="sng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Обучившись в </a:t>
            </a:r>
            <a:r>
              <a:rPr lang="ru-RU" sz="2800" b="1" dirty="0" smtClean="0">
                <a:solidFill>
                  <a:srgbClr val="C00000"/>
                </a:solidFill>
              </a:rPr>
              <a:t>колледже культуры </a:t>
            </a:r>
            <a:r>
              <a:rPr lang="ru-RU" sz="2800" b="1" dirty="0" smtClean="0">
                <a:solidFill>
                  <a:schemeClr val="tx2"/>
                </a:solidFill>
              </a:rPr>
              <a:t>на </a:t>
            </a:r>
            <a:r>
              <a:rPr lang="ru-RU" sz="2800" b="1" dirty="0" smtClean="0">
                <a:solidFill>
                  <a:srgbClr val="C00000"/>
                </a:solidFill>
              </a:rPr>
              <a:t>специальности</a:t>
            </a:r>
            <a:r>
              <a:rPr lang="ru-RU" sz="2800" b="1" dirty="0" smtClean="0">
                <a:solidFill>
                  <a:schemeClr val="tx2"/>
                </a:solidFill>
              </a:rPr>
              <a:t> - народное художественное творчество,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вид </a:t>
            </a:r>
            <a:r>
              <a:rPr lang="ru-RU" sz="2800" b="1" dirty="0" smtClean="0">
                <a:solidFill>
                  <a:schemeClr val="tx2"/>
                </a:solidFill>
              </a:rPr>
              <a:t> -хореографическое творчество,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вы получите квалификацию - </a:t>
            </a:r>
            <a:r>
              <a:rPr lang="ru-RU" sz="2800" b="1" dirty="0" smtClean="0">
                <a:solidFill>
                  <a:srgbClr val="C00000"/>
                </a:solidFill>
              </a:rPr>
              <a:t>руководитель любительского творческого коллектива, преподаватель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780579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214686"/>
            <a:ext cx="5000660" cy="33392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3116"/>
            <a:ext cx="7875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42853"/>
            <a:ext cx="8686800" cy="2286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Счастье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это когда утром хочется идти на работу, а вечером хочется идти домой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мп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3116"/>
            <a:ext cx="6581775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500570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Вы выбираете профессию на всю жизнь, и чтобы потом многие годы каждое утро хотелось идти на работу, уже сейчас </a:t>
            </a:r>
            <a:r>
              <a:rPr lang="ru-RU" sz="3200" b="1" dirty="0" smtClean="0">
                <a:solidFill>
                  <a:srgbClr val="C00000"/>
                </a:solidFill>
              </a:rPr>
              <a:t>нужно задуматься </a:t>
            </a:r>
            <a:r>
              <a:rPr lang="ru-RU" sz="3200" b="1" dirty="0">
                <a:solidFill>
                  <a:srgbClr val="C00000"/>
                </a:solidFill>
              </a:rPr>
              <a:t>о будущем</a:t>
            </a:r>
          </a:p>
        </p:txBody>
      </p:sp>
      <p:pic>
        <p:nvPicPr>
          <p:cNvPr id="3" name="Рисунок 2" descr="vy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0"/>
            <a:ext cx="5857916" cy="43528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Если вы еще точно не определились с будущей профессией,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подумайте о ваших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увлечениях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3116"/>
            <a:ext cx="6000792" cy="4342370"/>
          </a:xfrm>
          <a:prstGeom prst="rect">
            <a:avLst/>
          </a:prstGeom>
        </p:spPr>
      </p:pic>
      <p:pic>
        <p:nvPicPr>
          <p:cNvPr id="5" name="Рисунок 4" descr="d9i8lxhuf1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857496"/>
            <a:ext cx="1285884" cy="1405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501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Задумайтесь, а может </a:t>
            </a:r>
            <a:r>
              <a:rPr lang="ru-RU" sz="3600" b="1" dirty="0">
                <a:solidFill>
                  <a:srgbClr val="C00000"/>
                </a:solidFill>
              </a:rPr>
              <a:t>хореография</a:t>
            </a:r>
            <a:r>
              <a:rPr lang="ru-RU" sz="3600" b="1" dirty="0">
                <a:solidFill>
                  <a:schemeClr val="tx2"/>
                </a:solidFill>
              </a:rPr>
              <a:t> это не только ваше </a:t>
            </a:r>
            <a:r>
              <a:rPr lang="ru-RU" sz="3600" b="1" dirty="0" smtClean="0">
                <a:solidFill>
                  <a:schemeClr val="tx2"/>
                </a:solidFill>
              </a:rPr>
              <a:t>прошлое и </a:t>
            </a:r>
            <a:r>
              <a:rPr lang="ru-RU" sz="3600" b="1" dirty="0">
                <a:solidFill>
                  <a:schemeClr val="tx2"/>
                </a:solidFill>
              </a:rPr>
              <a:t>настоящее, </a:t>
            </a:r>
            <a:endParaRPr lang="ru-RU" sz="36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а </a:t>
            </a:r>
            <a:r>
              <a:rPr lang="ru-RU" sz="3600" b="1" dirty="0">
                <a:solidFill>
                  <a:schemeClr val="tx2"/>
                </a:solidFill>
              </a:rPr>
              <a:t>может и </a:t>
            </a:r>
            <a:r>
              <a:rPr lang="ru-RU" sz="3600" b="1" dirty="0">
                <a:solidFill>
                  <a:srgbClr val="C00000"/>
                </a:solidFill>
              </a:rPr>
              <a:t>будущее</a:t>
            </a:r>
          </a:p>
        </p:txBody>
      </p:sp>
      <p:pic>
        <p:nvPicPr>
          <p:cNvPr id="3" name="Рисунок 2" descr="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357430"/>
            <a:ext cx="609600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786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В чем </a:t>
            </a:r>
            <a:r>
              <a:rPr lang="ru-RU" sz="4800" b="1" dirty="0">
                <a:solidFill>
                  <a:schemeClr val="tx2"/>
                </a:solidFill>
              </a:rPr>
              <a:t>же заключается </a:t>
            </a:r>
            <a:r>
              <a:rPr lang="ru-RU" sz="4800" b="1" dirty="0">
                <a:solidFill>
                  <a:srgbClr val="C00000"/>
                </a:solidFill>
              </a:rPr>
              <a:t>работа хореографа</a:t>
            </a:r>
            <a:r>
              <a:rPr lang="ru-RU" sz="4800" b="1" dirty="0">
                <a:solidFill>
                  <a:schemeClr val="tx2"/>
                </a:solidFill>
              </a:rPr>
              <a:t>? </a:t>
            </a:r>
          </a:p>
          <a:p>
            <a:endParaRPr lang="ru-RU" dirty="0"/>
          </a:p>
        </p:txBody>
      </p:sp>
      <p:pic>
        <p:nvPicPr>
          <p:cNvPr id="3" name="Рисунок 2" descr="igra-dlya-detey-5-let-na-horeografiyu-60236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714620"/>
            <a:ext cx="62103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214422"/>
            <a:ext cx="4410076" cy="22320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</a:t>
            </a:r>
            <a:r>
              <a:rPr lang="ru-RU" b="1" dirty="0" smtClean="0"/>
              <a:t>едагога</a:t>
            </a:r>
            <a:r>
              <a:rPr lang="en-US" b="1" dirty="0" smtClean="0"/>
              <a:t>;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</a:t>
            </a:r>
            <a:r>
              <a:rPr lang="ru-RU" b="1" dirty="0" smtClean="0"/>
              <a:t>алетмейстера</a:t>
            </a:r>
            <a:r>
              <a:rPr lang="en-US" b="1" dirty="0" smtClean="0"/>
              <a:t>;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</a:t>
            </a:r>
            <a:r>
              <a:rPr lang="ru-RU" b="1" dirty="0" smtClean="0"/>
              <a:t>епетитора.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Хореограф в работе </a:t>
            </a:r>
            <a:r>
              <a:rPr lang="ru-RU" b="1" dirty="0" smtClean="0">
                <a:solidFill>
                  <a:srgbClr val="C00000"/>
                </a:solidFill>
              </a:rPr>
              <a:t>совмещает</a:t>
            </a:r>
            <a:r>
              <a:rPr lang="ru-RU" b="1" dirty="0" smtClean="0"/>
              <a:t> следующие </a:t>
            </a:r>
            <a:r>
              <a:rPr lang="ru-RU" b="1" dirty="0" smtClean="0">
                <a:solidFill>
                  <a:srgbClr val="C00000"/>
                </a:solidFill>
              </a:rPr>
              <a:t>функции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5" name="Рисунок 4" descr="с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071810"/>
            <a:ext cx="5903448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Хореограф </a:t>
            </a:r>
            <a:r>
              <a:rPr lang="ru-RU" b="1" dirty="0" smtClean="0">
                <a:solidFill>
                  <a:srgbClr val="C00000"/>
                </a:solidFill>
              </a:rPr>
              <a:t>сочетает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10604" cy="1803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</a:t>
            </a:r>
            <a:r>
              <a:rPr lang="ru-RU" b="1" dirty="0" smtClean="0"/>
              <a:t>ворческую художественную работу</a:t>
            </a:r>
            <a:r>
              <a:rPr lang="en-US" b="1" dirty="0" smtClean="0"/>
              <a:t>;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</a:t>
            </a:r>
            <a:r>
              <a:rPr lang="ru-RU" b="1" dirty="0" smtClean="0"/>
              <a:t>оспитательную работу.</a:t>
            </a:r>
            <a:endParaRPr lang="ru-RU" b="1" dirty="0"/>
          </a:p>
        </p:txBody>
      </p:sp>
      <p:pic>
        <p:nvPicPr>
          <p:cNvPr id="4" name="Рисунок 3" descr="60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285992"/>
            <a:ext cx="5509308" cy="4400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Занимаясь</a:t>
            </a:r>
            <a:r>
              <a:rPr lang="ru-RU" sz="3200" b="1" dirty="0" smtClean="0">
                <a:solidFill>
                  <a:srgbClr val="C00000"/>
                </a:solidFill>
              </a:rPr>
              <a:t> постановочным номером </a:t>
            </a:r>
            <a:r>
              <a:rPr lang="ru-RU" sz="3200" b="1" dirty="0" smtClean="0"/>
              <a:t>хореограф  создает и осуществляет: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57364"/>
            <a:ext cx="7767662" cy="40005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Художественный замысел</a:t>
            </a:r>
            <a:r>
              <a:rPr lang="en-US" b="1" dirty="0" smtClean="0"/>
              <a:t>;</a:t>
            </a:r>
          </a:p>
          <a:p>
            <a:pPr algn="ctr"/>
            <a:r>
              <a:rPr lang="ru-RU" b="1" dirty="0" smtClean="0"/>
              <a:t>Рисунок танца и лексику</a:t>
            </a:r>
            <a:r>
              <a:rPr lang="en-US" b="1" dirty="0" smtClean="0"/>
              <a:t>;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Подбирает музыкальный материал</a:t>
            </a:r>
            <a:r>
              <a:rPr lang="en-US" b="1" dirty="0" smtClean="0"/>
              <a:t>;</a:t>
            </a:r>
            <a:endParaRPr lang="ru-RU" b="1" dirty="0" smtClean="0"/>
          </a:p>
          <a:p>
            <a:pPr algn="ctr"/>
            <a:r>
              <a:rPr lang="ru-RU" b="1" dirty="0" smtClean="0"/>
              <a:t>Разрабатывает костюм.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269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Franklin Gothic Book</vt:lpstr>
      <vt:lpstr>Franklin Gothic Medium</vt:lpstr>
      <vt:lpstr>Wingdings 2</vt:lpstr>
      <vt:lpstr>Трек</vt:lpstr>
      <vt:lpstr>Профориентационная беседа «Кем быть?»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Хореограф в работе совмещает следующие функции:</vt:lpstr>
      <vt:lpstr>Хореограф сочетает:</vt:lpstr>
      <vt:lpstr>Занимаясь постановочным номером хореограф  создает и осуществляет:</vt:lpstr>
      <vt:lpstr>Хореографов можно встретить в: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Профориентационная беседа   «Кем быть?»</dc:title>
  <dc:creator>Комп</dc:creator>
  <cp:lastModifiedBy>Елизавета Маякова</cp:lastModifiedBy>
  <cp:revision>24</cp:revision>
  <dcterms:created xsi:type="dcterms:W3CDTF">2017-05-17T18:51:00Z</dcterms:created>
  <dcterms:modified xsi:type="dcterms:W3CDTF">2022-05-10T11:17:57Z</dcterms:modified>
</cp:coreProperties>
</file>