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81" r:id="rId13"/>
    <p:sldId id="271" r:id="rId14"/>
    <p:sldId id="272" r:id="rId15"/>
    <p:sldId id="273" r:id="rId16"/>
    <p:sldId id="280" r:id="rId17"/>
    <p:sldId id="275" r:id="rId18"/>
    <p:sldId id="276" r:id="rId19"/>
    <p:sldId id="274" r:id="rId20"/>
    <p:sldId id="277" r:id="rId21"/>
    <p:sldId id="283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8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803DE-92E2-4102-A3D9-AEB33EA94AF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B3FF-A4F5-4EB4-BCE6-BE29D3A4C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95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64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241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88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151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104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741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987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151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987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987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98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006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151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054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151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15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71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18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39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1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86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74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B3FF-A4F5-4EB4-BCE6-BE29D3A4CD4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27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69C4-B0D0-4DC1-8413-1AD6A64813A7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37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541-0FF0-41CA-9F68-25C7DEDC864D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91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D0D5-56CD-48CB-AA65-D4EE2299837A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19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1D7C-71BB-43AE-AB69-1BDFFEE4A9E3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42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863-9028-4B86-AA89-EA6081ADDF2C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95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6C4-A3A5-49E3-86E4-0372AB78BCCE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51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656D-4040-4E4A-BB2D-0543A19A628E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3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739D-B002-4607-8C60-B818839904EB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7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E0A-7FBC-4917-80A9-BD68524F0E57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66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0D2-FE95-451C-817D-C0A255609E6D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4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2198-2A0A-4390-8CE0-F5138C99480A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95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702F-841E-4E59-86F3-20477240CB5E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BFD2-C573-41DD-9F2A-CD656EFA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94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6454587" y="4631311"/>
            <a:ext cx="1255920" cy="125311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rgbClr val="92D050"/>
              </a:gs>
            </a:gsLst>
            <a:lin ang="5400000" scaled="1"/>
          </a:gradFill>
          <a:effectLst>
            <a:outerShdw blurRad="50800" dist="50800" dir="5400000" sx="99000" sy="99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11536" y="1613509"/>
            <a:ext cx="1628781" cy="162513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50800" dist="50800" dir="5400000" sx="99000" sy="99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75911" y="2383993"/>
            <a:ext cx="2298983" cy="235746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4"/>
              </a:gs>
            </a:gsLst>
            <a:lin ang="5400000" scaled="1"/>
          </a:gradFill>
          <a:ln>
            <a:solidFill>
              <a:schemeClr val="accent4"/>
            </a:solidFill>
          </a:ln>
          <a:effectLst>
            <a:outerShdw blurRad="50800" dist="50800" dir="5400000" sx="99000" sy="99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912167">
            <a:off x="-17442" y="1089427"/>
            <a:ext cx="3999123" cy="3999123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27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912167">
            <a:off x="5345814" y="2273218"/>
            <a:ext cx="2935885" cy="2962406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533336">
            <a:off x="4387455" y="3645132"/>
            <a:ext cx="2001324" cy="2019403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10000" r="-2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0051" y="5077326"/>
            <a:ext cx="6674451" cy="1599007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Проект подготовила воспитатель 2 младшей группы №2: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Муртазина Виктория Владимировна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5360" y="0"/>
            <a:ext cx="864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«Овощи и фрукты – витаминные </a:t>
            </a:r>
            <a:r>
              <a:rPr lang="ru-RU" sz="4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продукты»</a:t>
            </a:r>
            <a:endParaRPr lang="ru-RU" sz="48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2012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660" y="249271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Формы реализации: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69297" y="1705971"/>
            <a:ext cx="7886700" cy="4683932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по познавательной деятельности.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с детьми и родителями.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деятельность.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работ по изобразительной деятельности и ручному труду.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детского творчества.</a:t>
            </a: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Знакомство с овощами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CAM017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336" y="1187355"/>
            <a:ext cx="3854640" cy="539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AM017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6341" y="1187354"/>
            <a:ext cx="3862316" cy="543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90671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278" y="223566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Загадки о овощах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278" y="1438836"/>
            <a:ext cx="8574375" cy="5282640"/>
          </a:xfrm>
        </p:spPr>
        <p:txBody>
          <a:bodyPr numCol="2">
            <a:normAutofit fontScale="77500" lnSpcReduction="20000"/>
          </a:bodyPr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 дед во сто шуб одет,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его раздевает,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слезы проливает.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 девица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 в темнице,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коса на улице.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грядке длинный и зелёный, 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кадке жёлтый и солёный.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огурец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бывает, дети, разный –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Желтый, травяной и красный.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он жгучий, то он сладкий,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знать его повадки.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кухне – глава специй!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Угадали? Это…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землей трава,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землей бордовая голова.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свекла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Уродилась я на славу,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бела, кудрява.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любит щи -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в них ищи.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прячется от солнца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кустом в глубокой норке,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Бурая – не мишка,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норке - но не мышка.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картошка</a:t>
            </a: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4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Игра «Что созрело в огороде?»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DSC013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73" y="1282889"/>
            <a:ext cx="3936527" cy="481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13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5271" y="2013045"/>
            <a:ext cx="4749421" cy="356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39488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1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1743" y="1978924"/>
            <a:ext cx="2702257" cy="339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8013" y="235624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Рисование «Овощи на грядке»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DSC01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070" y="1624085"/>
            <a:ext cx="2645960" cy="352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13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4143" y="1323832"/>
            <a:ext cx="3730390" cy="279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0138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1440" y="4080681"/>
            <a:ext cx="3703092" cy="277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396039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Знакомство с фруктами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DSC011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6935" y="1487508"/>
            <a:ext cx="3521196" cy="469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1191546"/>
            <a:ext cx="3197088" cy="2397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11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2272" y="2033418"/>
            <a:ext cx="3001728" cy="418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12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895658"/>
            <a:ext cx="3234519" cy="242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52638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Загадки о фруктах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621766"/>
            <a:ext cx="7886700" cy="4995786"/>
          </a:xfrm>
        </p:spPr>
        <p:txBody>
          <a:bodyPr numCol="2">
            <a:normAutofit fontScale="92500" lnSpcReduction="10000"/>
          </a:bodyPr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этот фрукт детишки, 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есть его мартышки. 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Родом он из жарких стран 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тропиках растет...</a:t>
            </a:r>
          </a:p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банан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шнурочке-стебелёчке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Сладких ягод груда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большое блюдо.</a:t>
            </a:r>
          </a:p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фрукт на вкус хорош 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лампочку похож.</a:t>
            </a:r>
          </a:p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груша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цитрусовый плод 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солнечных растёт. 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на вкус кислейший он, 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его...</a:t>
            </a:r>
          </a:p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сучках висят шары,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Посинели от жары.</a:t>
            </a:r>
          </a:p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Апельсина брат меньшой,</a:t>
            </a:r>
          </a:p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как небольшой.</a:t>
            </a:r>
          </a:p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мандарин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4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Рисование «Фруктовая сказка»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DSC013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14651"/>
            <a:ext cx="3998794" cy="299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13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1878" y="1187354"/>
            <a:ext cx="2906973" cy="3875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DSC013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67533" y="2951328"/>
            <a:ext cx="2776467" cy="3701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DSC013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432" y="4227394"/>
            <a:ext cx="4162567" cy="263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526385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Лепка «Любимые фрукты»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DSC01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364" y="1105468"/>
            <a:ext cx="3998794" cy="281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14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773" y="4026091"/>
            <a:ext cx="3985147" cy="283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14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3886" y="1173707"/>
            <a:ext cx="3957851" cy="27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14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60813" y="4012442"/>
            <a:ext cx="4032811" cy="284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52638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970729" y="-5275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«Поможем собрать ежу урожай»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305418" y="637637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DSC01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72" y="1164251"/>
            <a:ext cx="2540413" cy="171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12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489" y="2920621"/>
            <a:ext cx="2666075" cy="196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12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659" y="4889574"/>
            <a:ext cx="2661314" cy="196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12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8997" y="1147264"/>
            <a:ext cx="2555642" cy="169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SC012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3451" y="2793698"/>
            <a:ext cx="2702257" cy="199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012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85599" y="4858754"/>
            <a:ext cx="2610233" cy="199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SC0123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60311" y="1068718"/>
            <a:ext cx="2774006" cy="201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DSC0124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33266" y="2993052"/>
            <a:ext cx="2814949" cy="189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DSC0124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41493" y="4913194"/>
            <a:ext cx="2620369" cy="193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52638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2347" y="1849688"/>
            <a:ext cx="9011653" cy="4351338"/>
          </a:xfrm>
        </p:spPr>
        <p:txBody>
          <a:bodyPr/>
          <a:lstStyle/>
          <a:p>
            <a:r>
              <a:rPr lang="ru-RU" sz="3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Вид, тип проекта: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краткосрочный, творческий.</a:t>
            </a:r>
          </a:p>
          <a:p>
            <a:r>
              <a:rPr lang="ru-RU" sz="3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</a:t>
            </a:r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«Буратино</a:t>
            </a: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2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младшего дошкольного возраста; родители; педагог.</a:t>
            </a:r>
          </a:p>
          <a:p>
            <a:r>
              <a:rPr lang="ru-RU" sz="3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3-4 года</a:t>
            </a: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7103447">
            <a:off x="6401518" y="355029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8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«Поможем собрать ежу урожай»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6200000">
            <a:off x="7764916" y="-5275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DSC01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661" y="1091823"/>
            <a:ext cx="8611736" cy="5588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 rot="7103447">
            <a:off x="7319063" y="787764"/>
            <a:ext cx="1375860" cy="137586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4238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0070C0"/>
                </a:solidFill>
              </a:rPr>
              <a:t>Игра «четвертый лишний»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94852" y="6360648"/>
            <a:ext cx="447801" cy="365125"/>
          </a:xfrm>
        </p:spPr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2947" y="1511967"/>
            <a:ext cx="2967789" cy="22258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2948" y="3929757"/>
            <a:ext cx="2967788" cy="2318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759" y="1491916"/>
            <a:ext cx="3118742" cy="2231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760" y="3969860"/>
            <a:ext cx="3118740" cy="22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3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Консультации для родителей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604212"/>
            <a:ext cx="7886700" cy="44854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«Витамины 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овощах и </a:t>
            </a: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фруктах»;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«Овощи и фрукты – источник здоровья</a:t>
            </a: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«Витаминная </a:t>
            </a:r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азбука </a:t>
            </a:r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здоровья».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8" y="3416968"/>
            <a:ext cx="7785263" cy="33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4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Вывод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5"/>
          <p:cNvSpPr>
            <a:spLocks noGrp="1"/>
          </p:cNvSpPr>
          <p:nvPr>
            <p:ph type="body" idx="1"/>
          </p:nvPr>
        </p:nvSpPr>
        <p:spPr>
          <a:xfrm>
            <a:off x="140717" y="1362888"/>
            <a:ext cx="8374633" cy="534745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Сформировали у детей представление о том, что витамины, содержащиеся в овощах и фруктах, полезны для здоровья человека.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Обобщили представление детей об овощах и фруктах.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Развивали творческие способности детей; умения работать в группах , помогая друг другу;</a:t>
            </a:r>
            <a:endParaRPr lang="ru-RU" sz="32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Воспитывали стремление к здоровому образу жизни.</a:t>
            </a: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474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Актуальность проекта: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717" y="1591760"/>
            <a:ext cx="8701936" cy="502579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предназначен для детей дошкольного возраста и ориентирован на изучение вопросов, связанных с сохранением здоровья человека. Работа над проектом направлена на систематизирование и расширение знаний детей об овощах и фруктах; ознакомление детей с витаминами, раскрытие их значение для здоровья человека; на закрепление знаний о гигиене питания и бережном отношении к своему здоровью. Проект объединит педагога, родителей и детей в общей творческой работе.</a:t>
            </a:r>
            <a:endParaRPr lang="ru-RU" sz="5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4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Цель: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04" y="1995464"/>
            <a:ext cx="7886700" cy="39493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и творческих способностей детей в процессе познавательно-исследовательской деятельности.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3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0070C0"/>
                </a:solidFill>
              </a:rPr>
              <a:t>Задачи:</a:t>
            </a:r>
            <a:r>
              <a:rPr lang="ru-RU" sz="4000" b="1" dirty="0"/>
              <a:t> </a:t>
            </a: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24" y="1788722"/>
            <a:ext cx="8619629" cy="493275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представление о том, что витамины, содержащиеся в овощах и фруктах, полезны для здоровья </a:t>
            </a: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Систематизирование </a:t>
            </a:r>
            <a: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обобщение представлении детей об овощах и фруктах</a:t>
            </a: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</a:t>
            </a:r>
            <a: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творческих способностей детей, умения работать сообща, согласовывая свои действия;</a:t>
            </a:r>
            <a:b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</a:t>
            </a:r>
            <a: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здоровому образу жизни.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3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0070C0"/>
                </a:solidFill>
              </a:rPr>
              <a:t>Этапы реализации проекта: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3888" y="1672683"/>
            <a:ext cx="7886700" cy="48284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</a:t>
            </a: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</a:t>
            </a: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</a:t>
            </a:r>
            <a:endParaRPr lang="ru-RU" sz="44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этап. </a:t>
            </a: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ывод. </a:t>
            </a:r>
            <a:endParaRPr lang="ru-RU" sz="44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6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этап. Организационный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604" y="1362888"/>
            <a:ext cx="7886700" cy="51544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представлений детей о полезных продуктах, витаминах, их значении для жизни, т. е. личный опыт, на который может опереться педагог.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</a:t>
            </a:r>
            <a:endParaRPr lang="ru-RU" sz="29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для уточнения имеющихся знаний у детей о </a:t>
            </a:r>
            <a:r>
              <a:rPr lang="ru-RU" sz="2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витаминах.</a:t>
            </a:r>
            <a:endParaRPr lang="ru-RU" sz="29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среды: уголка для сюжетно-ролевых игр «Фруктовое кафе»; «Магазин «Овощи-фрукты»; дидактических игр.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</a:t>
            </a:r>
            <a:r>
              <a:rPr lang="ru-RU" sz="2900" dirty="0" smtClean="0">
                <a:solidFill>
                  <a:srgbClr val="A5A5A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dirty="0">
                <a:solidFill>
                  <a:srgbClr val="A5A5A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Витаминная азбука здоровья</a:t>
            </a:r>
            <a:r>
              <a:rPr lang="ru-RU" sz="2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9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«Овощи и фрукты – источник здоровья».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педагога с детьми.</a:t>
            </a:r>
            <a:endParaRPr lang="ru-RU" sz="29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наглядного пособия «Где живут витамины? 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материала для сюжетно-ролевых игр «</a:t>
            </a:r>
            <a:r>
              <a:rPr lang="ru-RU" sz="2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Магазин»;  «</a:t>
            </a: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Овощи-фрукты»; «Фруктовое кафе».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29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родителей и детей.</a:t>
            </a:r>
            <a:endParaRPr lang="ru-RU" sz="29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обсуждение консультаций «</a:t>
            </a:r>
            <a:r>
              <a:rPr lang="ru-RU" sz="2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Витаминная азбука здоровья»,</a:t>
            </a:r>
            <a:endParaRPr lang="ru-RU" sz="29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«Овощи и фрукты – источник здоровья».</a:t>
            </a: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6930760" y="90959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0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этап. Теоретический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27718"/>
            <a:ext cx="7886700" cy="4561934"/>
          </a:xfrm>
        </p:spPr>
        <p:txBody>
          <a:bodyPr/>
          <a:lstStyle/>
          <a:p>
            <a:r>
              <a:rPr lang="ru-RU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изучение педагогической и справочной литературы, иллюстративного материала в соответствии с темой проекта и с учётом возрастных особенностей детей, разработка проекта.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8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16200000">
            <a:off x="7669381" y="189616"/>
            <a:ext cx="1167996" cy="117854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r="-13000"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717" y="208328"/>
            <a:ext cx="8350474" cy="893359"/>
          </a:xfrm>
          <a:prstGeom prst="roundRect">
            <a:avLst>
              <a:gd name="adj" fmla="val 12625"/>
            </a:avLst>
          </a:prstGeom>
          <a:gradFill>
            <a:gsLst>
              <a:gs pos="1093">
                <a:schemeClr val="bg1"/>
              </a:gs>
              <a:gs pos="3000">
                <a:srgbClr val="FFD85D"/>
              </a:gs>
              <a:gs pos="93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50800" dir="5400000" sx="96000" sy="96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этап.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Практический</a:t>
            </a: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16566"/>
            <a:ext cx="7886700" cy="457308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детских представлений, накопление и закрепление полученных знаний о 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витаминах находящихся в овощах и фруктах через </a:t>
            </a:r>
            <a:r>
              <a:rPr lang="ru-RU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разнообразные виды совместной деятельности педагога с детьми и родителями.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BFD2-C573-41DD-9F2A-CD656EFA4C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7103447">
            <a:off x="7046705" y="391978"/>
            <a:ext cx="1375860" cy="13758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1000"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9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770</Words>
  <Application>Microsoft Office PowerPoint</Application>
  <PresentationFormat>Экран (4:3)</PresentationFormat>
  <Paragraphs>163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Данный проект предназначен для детей дошкольного возраста и ориентирован на изучение вопросов, связанных с сохранением здоровья человека. Работа над проектом направлена на систематизирование и расширение знаний детей об овощах и фруктах; ознакомление детей с витаминами, раскрытие их значение для здоровья человека; на закрепление знаний о гигиене питания и бережном отношении к своему здоровью. Проект объединит педагога, родителей и детей в общей творческой работе.</vt:lpstr>
      <vt:lpstr>Развитие познавательных и творческих способностей детей в процессе познавательно-исследовательской деятельности. </vt:lpstr>
      <vt:lpstr>1.  Сформировать у детей представление о том, что витамины, содержащиеся в овощах и фруктах, полезны для здоровья человека. 2. Систематизирование и обобщение представлении детей об овощах и фруктах. 3. Способствовать развитию творческих способностей детей, умения работать сообща, согласовывая свои действия; 4. Воспитывать стремление к здоровому образу жизни.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админ</cp:lastModifiedBy>
  <cp:revision>69</cp:revision>
  <dcterms:created xsi:type="dcterms:W3CDTF">2013-11-14T11:14:31Z</dcterms:created>
  <dcterms:modified xsi:type="dcterms:W3CDTF">2015-12-01T02:54:04Z</dcterms:modified>
</cp:coreProperties>
</file>